
<file path=[Content_Types].xml><?xml version="1.0" encoding="utf-8"?>
<Types xmlns="http://schemas.openxmlformats.org/package/2006/content-types">
  <Default Extension="gif" ContentType="image/gif"/>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charts/chart7.xml" ContentType="application/vnd.openxmlformats-officedocument.drawingml.chart+xml"/>
  <Override PartName="/ppt/charts/chart8.xml" ContentType="application/vnd.openxmlformats-officedocument.drawingml.chart+xml"/>
  <Override PartName="/ppt/charts/chart9.xml" ContentType="application/vnd.openxmlformats-officedocument.drawingml.chart+xml"/>
  <Override PartName="/ppt/charts/chart10.xml" ContentType="application/vnd.openxmlformats-officedocument.drawingml.chart+xml"/>
  <Override PartName="/ppt/charts/chart11.xml" ContentType="application/vnd.openxmlformats-officedocument.drawingml.chart+xml"/>
  <Override PartName="/ppt/charts/chart12.xml" ContentType="application/vnd.openxmlformats-officedocument.drawingml.char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7" r:id="rId1"/>
  </p:sldMasterIdLst>
  <p:notesMasterIdLst>
    <p:notesMasterId r:id="rId20"/>
  </p:notesMasterIdLst>
  <p:handoutMasterIdLst>
    <p:handoutMasterId r:id="rId21"/>
  </p:handoutMasterIdLst>
  <p:sldIdLst>
    <p:sldId id="256" r:id="rId2"/>
    <p:sldId id="294" r:id="rId3"/>
    <p:sldId id="343" r:id="rId4"/>
    <p:sldId id="388" r:id="rId5"/>
    <p:sldId id="395" r:id="rId6"/>
    <p:sldId id="396" r:id="rId7"/>
    <p:sldId id="397" r:id="rId8"/>
    <p:sldId id="398" r:id="rId9"/>
    <p:sldId id="399" r:id="rId10"/>
    <p:sldId id="376" r:id="rId11"/>
    <p:sldId id="381" r:id="rId12"/>
    <p:sldId id="391" r:id="rId13"/>
    <p:sldId id="392" r:id="rId14"/>
    <p:sldId id="385" r:id="rId15"/>
    <p:sldId id="386" r:id="rId16"/>
    <p:sldId id="387" r:id="rId17"/>
    <p:sldId id="402" r:id="rId18"/>
    <p:sldId id="389" r:id="rId19"/>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333F"/>
    <a:srgbClr val="E72D40"/>
    <a:srgbClr val="CE2D40"/>
    <a:srgbClr val="509FE8"/>
    <a:srgbClr val="F1333F"/>
    <a:srgbClr val="68727E"/>
    <a:srgbClr val="C4DF64"/>
    <a:srgbClr val="E72D3F"/>
    <a:srgbClr val="A8A8A8"/>
    <a:srgbClr val="89898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574" autoAdjust="0"/>
    <p:restoredTop sz="96271"/>
  </p:normalViewPr>
  <p:slideViewPr>
    <p:cSldViewPr snapToGrid="0" showGuides="1">
      <p:cViewPr varScale="1">
        <p:scale>
          <a:sx n="109" d="100"/>
          <a:sy n="109" d="100"/>
        </p:scale>
        <p:origin x="619" y="77"/>
      </p:cViewPr>
      <p:guideLst>
        <p:guide orient="horz" pos="1620"/>
        <p:guide pos="2880"/>
      </p:guideLst>
    </p:cSldViewPr>
  </p:slideViewPr>
  <p:notesTextViewPr>
    <p:cViewPr>
      <p:scale>
        <a:sx n="1" d="1"/>
        <a:sy n="1" d="1"/>
      </p:scale>
      <p:origin x="0" y="0"/>
    </p:cViewPr>
  </p:notesTextViewPr>
  <p:sorterViewPr>
    <p:cViewPr>
      <p:scale>
        <a:sx n="100" d="100"/>
        <a:sy n="100" d="100"/>
      </p:scale>
      <p:origin x="0" y="0"/>
    </p:cViewPr>
  </p:sorterViewPr>
  <p:notesViewPr>
    <p:cSldViewPr snapToGrid="0" showGuides="1">
      <p:cViewPr varScale="1">
        <p:scale>
          <a:sx n="64" d="100"/>
          <a:sy n="64" d="100"/>
        </p:scale>
        <p:origin x="3115" y="7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10.xml.rels><?xml version="1.0" encoding="UTF-8" standalone="yes"?>
<Relationships xmlns="http://schemas.openxmlformats.org/package/2006/relationships"><Relationship Id="rId1" Type="http://schemas.openxmlformats.org/officeDocument/2006/relationships/package" Target="../embeddings/Microsoft_Excel_Worksheet9.xlsx"/></Relationships>
</file>

<file path=ppt/charts/_rels/chart11.xml.rels><?xml version="1.0" encoding="UTF-8" standalone="yes"?>
<Relationships xmlns="http://schemas.openxmlformats.org/package/2006/relationships"><Relationship Id="rId1" Type="http://schemas.openxmlformats.org/officeDocument/2006/relationships/package" Target="../embeddings/Microsoft_Excel_Worksheet10.xlsx"/></Relationships>
</file>

<file path=ppt/charts/_rels/chart12.xml.rels><?xml version="1.0" encoding="UTF-8" standalone="yes"?>
<Relationships xmlns="http://schemas.openxmlformats.org/package/2006/relationships"><Relationship Id="rId1" Type="http://schemas.openxmlformats.org/officeDocument/2006/relationships/package" Target="../embeddings/Microsoft_Excel_Worksheet11.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Worksheet3.xlsx"/></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Worksheet4.xlsx"/></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Worksheet5.xlsx"/></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Worksheet6.xlsx"/></Relationships>
</file>

<file path=ppt/charts/_rels/chart8.xml.rels><?xml version="1.0" encoding="UTF-8" standalone="yes"?>
<Relationships xmlns="http://schemas.openxmlformats.org/package/2006/relationships"><Relationship Id="rId1" Type="http://schemas.openxmlformats.org/officeDocument/2006/relationships/package" Target="../embeddings/Microsoft_Excel_Worksheet7.xlsx"/></Relationships>
</file>

<file path=ppt/charts/_rels/chart9.xml.rels><?xml version="1.0" encoding="UTF-8" standalone="yes"?>
<Relationships xmlns="http://schemas.openxmlformats.org/package/2006/relationships"><Relationship Id="rId1" Type="http://schemas.openxmlformats.org/officeDocument/2006/relationships/package" Target="../embeddings/Microsoft_Excel_Worksheet8.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bar"/>
        <c:grouping val="percentStacked"/>
        <c:varyColors val="0"/>
        <c:ser>
          <c:idx val="0"/>
          <c:order val="0"/>
          <c:tx>
            <c:strRef>
              <c:f>Sheet1!$B$1</c:f>
              <c:strCache>
                <c:ptCount val="1"/>
                <c:pt idx="0">
                  <c:v>Series 1</c:v>
                </c:pt>
              </c:strCache>
            </c:strRef>
          </c:tx>
          <c:spPr>
            <a:solidFill>
              <a:srgbClr val="F6323E"/>
            </a:solidFill>
          </c:spPr>
          <c:invertIfNegative val="0"/>
          <c:cat>
            <c:numRef>
              <c:f>Sheet1!$A$2</c:f>
              <c:numCache>
                <c:formatCode>General</c:formatCode>
                <c:ptCount val="1"/>
              </c:numCache>
            </c:numRef>
          </c:cat>
          <c:val>
            <c:numRef>
              <c:f>Sheet1!$B$2</c:f>
              <c:numCache>
                <c:formatCode>General</c:formatCode>
                <c:ptCount val="1"/>
                <c:pt idx="0">
                  <c:v>70</c:v>
                </c:pt>
              </c:numCache>
            </c:numRef>
          </c:val>
          <c:extLst>
            <c:ext xmlns:c16="http://schemas.microsoft.com/office/drawing/2014/chart" uri="{C3380CC4-5D6E-409C-BE32-E72D297353CC}">
              <c16:uniqueId val="{00000000-2B61-4DED-BA9F-C3BC36BEF7EE}"/>
            </c:ext>
          </c:extLst>
        </c:ser>
        <c:ser>
          <c:idx val="1"/>
          <c:order val="1"/>
          <c:tx>
            <c:strRef>
              <c:f>Sheet1!$C$1</c:f>
              <c:strCache>
                <c:ptCount val="1"/>
                <c:pt idx="0">
                  <c:v>Series 2</c:v>
                </c:pt>
              </c:strCache>
            </c:strRef>
          </c:tx>
          <c:spPr>
            <a:solidFill>
              <a:srgbClr val="CCCCCB"/>
            </a:solidFill>
          </c:spPr>
          <c:invertIfNegative val="0"/>
          <c:cat>
            <c:numRef>
              <c:f>Sheet1!$A$2</c:f>
              <c:numCache>
                <c:formatCode>General</c:formatCode>
                <c:ptCount val="1"/>
              </c:numCache>
            </c:numRef>
          </c:cat>
          <c:val>
            <c:numRef>
              <c:f>Sheet1!$C$2</c:f>
              <c:numCache>
                <c:formatCode>General</c:formatCode>
                <c:ptCount val="1"/>
                <c:pt idx="0">
                  <c:v>60</c:v>
                </c:pt>
              </c:numCache>
            </c:numRef>
          </c:val>
          <c:extLst>
            <c:ext xmlns:c16="http://schemas.microsoft.com/office/drawing/2014/chart" uri="{C3380CC4-5D6E-409C-BE32-E72D297353CC}">
              <c16:uniqueId val="{00000001-2B61-4DED-BA9F-C3BC36BEF7EE}"/>
            </c:ext>
          </c:extLst>
        </c:ser>
        <c:dLbls>
          <c:showLegendKey val="0"/>
          <c:showVal val="0"/>
          <c:showCatName val="0"/>
          <c:showSerName val="0"/>
          <c:showPercent val="0"/>
          <c:showBubbleSize val="0"/>
        </c:dLbls>
        <c:gapWidth val="150"/>
        <c:overlap val="100"/>
        <c:axId val="1130471888"/>
        <c:axId val="1130468080"/>
      </c:barChart>
      <c:catAx>
        <c:axId val="1130471888"/>
        <c:scaling>
          <c:orientation val="minMax"/>
        </c:scaling>
        <c:delete val="1"/>
        <c:axPos val="l"/>
        <c:numFmt formatCode="General" sourceLinked="1"/>
        <c:majorTickMark val="out"/>
        <c:minorTickMark val="none"/>
        <c:tickLblPos val="nextTo"/>
        <c:crossAx val="1130468080"/>
        <c:crosses val="autoZero"/>
        <c:auto val="1"/>
        <c:lblAlgn val="ctr"/>
        <c:lblOffset val="100"/>
        <c:noMultiLvlLbl val="0"/>
      </c:catAx>
      <c:valAx>
        <c:axId val="1130468080"/>
        <c:scaling>
          <c:orientation val="minMax"/>
        </c:scaling>
        <c:delete val="1"/>
        <c:axPos val="b"/>
        <c:numFmt formatCode="0%" sourceLinked="1"/>
        <c:majorTickMark val="out"/>
        <c:minorTickMark val="none"/>
        <c:tickLblPos val="nextTo"/>
        <c:crossAx val="1130471888"/>
        <c:crosses val="autoZero"/>
        <c:crossBetween val="between"/>
      </c:valAx>
    </c:plotArea>
    <c:plotVisOnly val="1"/>
    <c:dispBlanksAs val="gap"/>
    <c:showDLblsOverMax val="0"/>
  </c:chart>
  <c:txPr>
    <a:bodyPr/>
    <a:lstStyle/>
    <a:p>
      <a:pPr>
        <a:defRPr sz="1800"/>
      </a:pPr>
      <a:endParaRPr lang="en-US"/>
    </a:p>
  </c:txPr>
  <c:externalData r:id="rId1">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solidFill>
              <a:srgbClr val="F6323E"/>
            </a:solidFill>
          </c:spPr>
          <c:dPt>
            <c:idx val="0"/>
            <c:bubble3D val="0"/>
            <c:spPr>
              <a:solidFill>
                <a:srgbClr val="F6323E"/>
              </a:solidFill>
              <a:effectLst>
                <a:outerShdw blurRad="50800" dist="38100" dir="8100000" algn="tr" rotWithShape="0">
                  <a:prstClr val="black">
                    <a:alpha val="40000"/>
                  </a:prstClr>
                </a:outerShdw>
              </a:effectLst>
            </c:spPr>
            <c:extLst>
              <c:ext xmlns:c16="http://schemas.microsoft.com/office/drawing/2014/chart" uri="{C3380CC4-5D6E-409C-BE32-E72D297353CC}">
                <c16:uniqueId val="{00000001-D3B7-4326-B6CD-4CC5157A28E5}"/>
              </c:ext>
            </c:extLst>
          </c:dPt>
          <c:dPt>
            <c:idx val="1"/>
            <c:bubble3D val="0"/>
            <c:spPr>
              <a:noFill/>
            </c:spPr>
            <c:extLst>
              <c:ext xmlns:c16="http://schemas.microsoft.com/office/drawing/2014/chart" uri="{C3380CC4-5D6E-409C-BE32-E72D297353CC}">
                <c16:uniqueId val="{00000003-D3B7-4326-B6CD-4CC5157A28E5}"/>
              </c:ext>
            </c:extLst>
          </c:dPt>
          <c:cat>
            <c:strRef>
              <c:f>Sheet1!$A$2:$A$3</c:f>
              <c:strCache>
                <c:ptCount val="1"/>
                <c:pt idx="0">
                  <c:v>1st Qtr</c:v>
                </c:pt>
              </c:strCache>
            </c:strRef>
          </c:cat>
          <c:val>
            <c:numRef>
              <c:f>Sheet1!$B$2:$B$3</c:f>
              <c:numCache>
                <c:formatCode>General</c:formatCode>
                <c:ptCount val="2"/>
                <c:pt idx="0">
                  <c:v>90</c:v>
                </c:pt>
                <c:pt idx="1">
                  <c:v>10</c:v>
                </c:pt>
              </c:numCache>
            </c:numRef>
          </c:val>
          <c:extLst>
            <c:ext xmlns:c16="http://schemas.microsoft.com/office/drawing/2014/chart" uri="{C3380CC4-5D6E-409C-BE32-E72D297353CC}">
              <c16:uniqueId val="{00000004-D3B7-4326-B6CD-4CC5157A28E5}"/>
            </c:ext>
          </c:extLst>
        </c:ser>
        <c:dLbls>
          <c:showLegendKey val="0"/>
          <c:showVal val="0"/>
          <c:showCatName val="0"/>
          <c:showSerName val="0"/>
          <c:showPercent val="0"/>
          <c:showBubbleSize val="0"/>
          <c:showLeaderLines val="1"/>
        </c:dLbls>
        <c:firstSliceAng val="0"/>
        <c:holeSize val="80"/>
      </c:doughnutChart>
    </c:plotArea>
    <c:plotVisOnly val="1"/>
    <c:dispBlanksAs val="gap"/>
    <c:showDLblsOverMax val="0"/>
  </c:chart>
  <c:txPr>
    <a:bodyPr/>
    <a:lstStyle/>
    <a:p>
      <a:pPr>
        <a:defRPr sz="1800"/>
      </a:pPr>
      <a:endParaRPr lang="en-US"/>
    </a:p>
  </c:txPr>
  <c:externalData r:id="rId1">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dLbls>
          <c:showLegendKey val="0"/>
          <c:showVal val="0"/>
          <c:showCatName val="0"/>
          <c:showSerName val="0"/>
          <c:showPercent val="0"/>
          <c:showBubbleSize val="0"/>
          <c:showLeaderLines val="0"/>
        </c:dLbls>
        <c:firstSliceAng val="0"/>
        <c:holeSize val="90"/>
      </c:doughnutChart>
    </c:plotArea>
    <c:plotVisOnly val="1"/>
    <c:dispBlanksAs val="gap"/>
    <c:showDLblsOverMax val="0"/>
  </c:chart>
  <c:txPr>
    <a:bodyPr/>
    <a:lstStyle/>
    <a:p>
      <a:pPr>
        <a:defRPr sz="1800"/>
      </a:pPr>
      <a:endParaRPr lang="en-US"/>
    </a:p>
  </c:txPr>
  <c:externalData r:id="rId1">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dLbls>
          <c:showLegendKey val="0"/>
          <c:showVal val="0"/>
          <c:showCatName val="0"/>
          <c:showSerName val="0"/>
          <c:showPercent val="0"/>
          <c:showBubbleSize val="0"/>
          <c:showLeaderLines val="0"/>
        </c:dLbls>
        <c:firstSliceAng val="0"/>
        <c:holeSize val="90"/>
      </c:doughnutChart>
    </c:plotArea>
    <c:plotVisOnly val="1"/>
    <c:dispBlanksAs val="gap"/>
    <c:showDLblsOverMax val="0"/>
  </c:chart>
  <c:txPr>
    <a:bodyPr/>
    <a:lstStyle/>
    <a:p>
      <a:pPr>
        <a:defRPr sz="1800"/>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209484536082474"/>
          <c:y val="0.352787577432706"/>
          <c:w val="0.79051546391752603"/>
          <c:h val="0.35322277470670499"/>
        </c:manualLayout>
      </c:layout>
      <c:barChart>
        <c:barDir val="bar"/>
        <c:grouping val="percentStacked"/>
        <c:varyColors val="0"/>
        <c:ser>
          <c:idx val="0"/>
          <c:order val="0"/>
          <c:tx>
            <c:strRef>
              <c:f>Sheet1!$B$1</c:f>
              <c:strCache>
                <c:ptCount val="1"/>
                <c:pt idx="0">
                  <c:v>Series 1</c:v>
                </c:pt>
              </c:strCache>
            </c:strRef>
          </c:tx>
          <c:spPr>
            <a:solidFill>
              <a:srgbClr val="F6323E"/>
            </a:solidFill>
          </c:spPr>
          <c:invertIfNegative val="0"/>
          <c:cat>
            <c:numRef>
              <c:f>Sheet1!$A$2</c:f>
              <c:numCache>
                <c:formatCode>General</c:formatCode>
                <c:ptCount val="1"/>
              </c:numCache>
            </c:numRef>
          </c:cat>
          <c:val>
            <c:numRef>
              <c:f>Sheet1!$B$2</c:f>
              <c:numCache>
                <c:formatCode>General</c:formatCode>
                <c:ptCount val="1"/>
                <c:pt idx="0">
                  <c:v>40</c:v>
                </c:pt>
              </c:numCache>
            </c:numRef>
          </c:val>
          <c:extLst>
            <c:ext xmlns:c16="http://schemas.microsoft.com/office/drawing/2014/chart" uri="{C3380CC4-5D6E-409C-BE32-E72D297353CC}">
              <c16:uniqueId val="{00000000-3077-4AD5-A9CA-65F4E53848AA}"/>
            </c:ext>
          </c:extLst>
        </c:ser>
        <c:ser>
          <c:idx val="1"/>
          <c:order val="1"/>
          <c:tx>
            <c:strRef>
              <c:f>Sheet1!$C$1</c:f>
              <c:strCache>
                <c:ptCount val="1"/>
                <c:pt idx="0">
                  <c:v>Series 2</c:v>
                </c:pt>
              </c:strCache>
            </c:strRef>
          </c:tx>
          <c:spPr>
            <a:solidFill>
              <a:srgbClr val="CCCCCB"/>
            </a:solidFill>
          </c:spPr>
          <c:invertIfNegative val="0"/>
          <c:cat>
            <c:numRef>
              <c:f>Sheet1!$A$2</c:f>
              <c:numCache>
                <c:formatCode>General</c:formatCode>
                <c:ptCount val="1"/>
              </c:numCache>
            </c:numRef>
          </c:cat>
          <c:val>
            <c:numRef>
              <c:f>Sheet1!$C$2</c:f>
              <c:numCache>
                <c:formatCode>General</c:formatCode>
                <c:ptCount val="1"/>
                <c:pt idx="0">
                  <c:v>2.4</c:v>
                </c:pt>
              </c:numCache>
            </c:numRef>
          </c:val>
          <c:extLst>
            <c:ext xmlns:c16="http://schemas.microsoft.com/office/drawing/2014/chart" uri="{C3380CC4-5D6E-409C-BE32-E72D297353CC}">
              <c16:uniqueId val="{00000001-3077-4AD5-A9CA-65F4E53848AA}"/>
            </c:ext>
          </c:extLst>
        </c:ser>
        <c:dLbls>
          <c:showLegendKey val="0"/>
          <c:showVal val="0"/>
          <c:showCatName val="0"/>
          <c:showSerName val="0"/>
          <c:showPercent val="0"/>
          <c:showBubbleSize val="0"/>
        </c:dLbls>
        <c:gapWidth val="150"/>
        <c:overlap val="100"/>
        <c:axId val="1130468624"/>
        <c:axId val="1130475696"/>
      </c:barChart>
      <c:catAx>
        <c:axId val="1130468624"/>
        <c:scaling>
          <c:orientation val="minMax"/>
        </c:scaling>
        <c:delete val="1"/>
        <c:axPos val="l"/>
        <c:numFmt formatCode="General" sourceLinked="1"/>
        <c:majorTickMark val="out"/>
        <c:minorTickMark val="none"/>
        <c:tickLblPos val="nextTo"/>
        <c:crossAx val="1130475696"/>
        <c:crosses val="autoZero"/>
        <c:auto val="1"/>
        <c:lblAlgn val="ctr"/>
        <c:lblOffset val="100"/>
        <c:noMultiLvlLbl val="0"/>
      </c:catAx>
      <c:valAx>
        <c:axId val="1130475696"/>
        <c:scaling>
          <c:orientation val="minMax"/>
        </c:scaling>
        <c:delete val="1"/>
        <c:axPos val="b"/>
        <c:numFmt formatCode="0%" sourceLinked="1"/>
        <c:majorTickMark val="out"/>
        <c:minorTickMark val="none"/>
        <c:tickLblPos val="nextTo"/>
        <c:crossAx val="1130468624"/>
        <c:crosses val="autoZero"/>
        <c:crossBetween val="between"/>
      </c:valAx>
      <c:spPr>
        <a:noFill/>
        <a:ln w="25400">
          <a:noFill/>
        </a:ln>
      </c:spPr>
    </c:plotArea>
    <c:plotVisOnly val="1"/>
    <c:dispBlanksAs val="gap"/>
    <c:showDLblsOverMax val="0"/>
  </c:chart>
  <c:txPr>
    <a:bodyPr/>
    <a:lstStyle/>
    <a:p>
      <a:pPr>
        <a:defRPr sz="1800"/>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bar"/>
        <c:grouping val="percentStacked"/>
        <c:varyColors val="0"/>
        <c:ser>
          <c:idx val="0"/>
          <c:order val="0"/>
          <c:tx>
            <c:strRef>
              <c:f>Sheet1!$B$1</c:f>
              <c:strCache>
                <c:ptCount val="1"/>
                <c:pt idx="0">
                  <c:v>Series 1</c:v>
                </c:pt>
              </c:strCache>
            </c:strRef>
          </c:tx>
          <c:spPr>
            <a:solidFill>
              <a:srgbClr val="F6323E"/>
            </a:solidFill>
          </c:spPr>
          <c:invertIfNegative val="0"/>
          <c:cat>
            <c:numRef>
              <c:f>Sheet1!$A$2</c:f>
              <c:numCache>
                <c:formatCode>General</c:formatCode>
                <c:ptCount val="1"/>
              </c:numCache>
            </c:numRef>
          </c:cat>
          <c:val>
            <c:numRef>
              <c:f>Sheet1!$B$2</c:f>
              <c:numCache>
                <c:formatCode>General</c:formatCode>
                <c:ptCount val="1"/>
                <c:pt idx="0">
                  <c:v>70</c:v>
                </c:pt>
              </c:numCache>
            </c:numRef>
          </c:val>
          <c:extLst>
            <c:ext xmlns:c16="http://schemas.microsoft.com/office/drawing/2014/chart" uri="{C3380CC4-5D6E-409C-BE32-E72D297353CC}">
              <c16:uniqueId val="{00000000-2B61-4DED-BA9F-C3BC36BEF7EE}"/>
            </c:ext>
          </c:extLst>
        </c:ser>
        <c:ser>
          <c:idx val="1"/>
          <c:order val="1"/>
          <c:tx>
            <c:strRef>
              <c:f>Sheet1!$C$1</c:f>
              <c:strCache>
                <c:ptCount val="1"/>
                <c:pt idx="0">
                  <c:v>Series 2</c:v>
                </c:pt>
              </c:strCache>
            </c:strRef>
          </c:tx>
          <c:spPr>
            <a:solidFill>
              <a:srgbClr val="CCCCCB"/>
            </a:solidFill>
          </c:spPr>
          <c:invertIfNegative val="0"/>
          <c:cat>
            <c:numRef>
              <c:f>Sheet1!$A$2</c:f>
              <c:numCache>
                <c:formatCode>General</c:formatCode>
                <c:ptCount val="1"/>
              </c:numCache>
            </c:numRef>
          </c:cat>
          <c:val>
            <c:numRef>
              <c:f>Sheet1!$C$2</c:f>
              <c:numCache>
                <c:formatCode>General</c:formatCode>
                <c:ptCount val="1"/>
                <c:pt idx="0">
                  <c:v>60</c:v>
                </c:pt>
              </c:numCache>
            </c:numRef>
          </c:val>
          <c:extLst>
            <c:ext xmlns:c16="http://schemas.microsoft.com/office/drawing/2014/chart" uri="{C3380CC4-5D6E-409C-BE32-E72D297353CC}">
              <c16:uniqueId val="{00000001-2B61-4DED-BA9F-C3BC36BEF7EE}"/>
            </c:ext>
          </c:extLst>
        </c:ser>
        <c:dLbls>
          <c:showLegendKey val="0"/>
          <c:showVal val="0"/>
          <c:showCatName val="0"/>
          <c:showSerName val="0"/>
          <c:showPercent val="0"/>
          <c:showBubbleSize val="0"/>
        </c:dLbls>
        <c:gapWidth val="150"/>
        <c:overlap val="100"/>
        <c:axId val="1130469712"/>
        <c:axId val="1130476784"/>
      </c:barChart>
      <c:catAx>
        <c:axId val="1130469712"/>
        <c:scaling>
          <c:orientation val="minMax"/>
        </c:scaling>
        <c:delete val="1"/>
        <c:axPos val="l"/>
        <c:numFmt formatCode="General" sourceLinked="1"/>
        <c:majorTickMark val="out"/>
        <c:minorTickMark val="none"/>
        <c:tickLblPos val="nextTo"/>
        <c:crossAx val="1130476784"/>
        <c:crosses val="autoZero"/>
        <c:auto val="1"/>
        <c:lblAlgn val="ctr"/>
        <c:lblOffset val="100"/>
        <c:noMultiLvlLbl val="0"/>
      </c:catAx>
      <c:valAx>
        <c:axId val="1130476784"/>
        <c:scaling>
          <c:orientation val="minMax"/>
        </c:scaling>
        <c:delete val="1"/>
        <c:axPos val="b"/>
        <c:numFmt formatCode="0%" sourceLinked="1"/>
        <c:majorTickMark val="out"/>
        <c:minorTickMark val="none"/>
        <c:tickLblPos val="nextTo"/>
        <c:crossAx val="1130469712"/>
        <c:crosses val="autoZero"/>
        <c:crossBetween val="between"/>
      </c:valAx>
    </c:plotArea>
    <c:plotVisOnly val="1"/>
    <c:dispBlanksAs val="gap"/>
    <c:showDLblsOverMax val="0"/>
  </c:chart>
  <c:txPr>
    <a:bodyPr/>
    <a:lstStyle/>
    <a:p>
      <a:pPr>
        <a:defRPr sz="1800"/>
      </a:pPr>
      <a:endParaRPr lang="en-US"/>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209484536082474"/>
          <c:y val="0.352787577432706"/>
          <c:w val="0.79051546391752603"/>
          <c:h val="0.35322277470670499"/>
        </c:manualLayout>
      </c:layout>
      <c:barChart>
        <c:barDir val="bar"/>
        <c:grouping val="percentStacked"/>
        <c:varyColors val="0"/>
        <c:ser>
          <c:idx val="0"/>
          <c:order val="0"/>
          <c:tx>
            <c:strRef>
              <c:f>Sheet1!$B$1</c:f>
              <c:strCache>
                <c:ptCount val="1"/>
                <c:pt idx="0">
                  <c:v>Series 1</c:v>
                </c:pt>
              </c:strCache>
            </c:strRef>
          </c:tx>
          <c:spPr>
            <a:solidFill>
              <a:srgbClr val="F6323E"/>
            </a:solidFill>
          </c:spPr>
          <c:invertIfNegative val="0"/>
          <c:cat>
            <c:numRef>
              <c:f>Sheet1!$A$2</c:f>
              <c:numCache>
                <c:formatCode>General</c:formatCode>
                <c:ptCount val="1"/>
              </c:numCache>
            </c:numRef>
          </c:cat>
          <c:val>
            <c:numRef>
              <c:f>Sheet1!$B$2</c:f>
              <c:numCache>
                <c:formatCode>General</c:formatCode>
                <c:ptCount val="1"/>
                <c:pt idx="0">
                  <c:v>40</c:v>
                </c:pt>
              </c:numCache>
            </c:numRef>
          </c:val>
          <c:extLst>
            <c:ext xmlns:c16="http://schemas.microsoft.com/office/drawing/2014/chart" uri="{C3380CC4-5D6E-409C-BE32-E72D297353CC}">
              <c16:uniqueId val="{00000000-3077-4AD5-A9CA-65F4E53848AA}"/>
            </c:ext>
          </c:extLst>
        </c:ser>
        <c:ser>
          <c:idx val="1"/>
          <c:order val="1"/>
          <c:tx>
            <c:strRef>
              <c:f>Sheet1!$C$1</c:f>
              <c:strCache>
                <c:ptCount val="1"/>
                <c:pt idx="0">
                  <c:v>Series 2</c:v>
                </c:pt>
              </c:strCache>
            </c:strRef>
          </c:tx>
          <c:spPr>
            <a:solidFill>
              <a:srgbClr val="CCCCCB"/>
            </a:solidFill>
          </c:spPr>
          <c:invertIfNegative val="0"/>
          <c:cat>
            <c:numRef>
              <c:f>Sheet1!$A$2</c:f>
              <c:numCache>
                <c:formatCode>General</c:formatCode>
                <c:ptCount val="1"/>
              </c:numCache>
            </c:numRef>
          </c:cat>
          <c:val>
            <c:numRef>
              <c:f>Sheet1!$C$2</c:f>
              <c:numCache>
                <c:formatCode>General</c:formatCode>
                <c:ptCount val="1"/>
                <c:pt idx="0">
                  <c:v>2.4</c:v>
                </c:pt>
              </c:numCache>
            </c:numRef>
          </c:val>
          <c:extLst>
            <c:ext xmlns:c16="http://schemas.microsoft.com/office/drawing/2014/chart" uri="{C3380CC4-5D6E-409C-BE32-E72D297353CC}">
              <c16:uniqueId val="{00000001-3077-4AD5-A9CA-65F4E53848AA}"/>
            </c:ext>
          </c:extLst>
        </c:ser>
        <c:dLbls>
          <c:showLegendKey val="0"/>
          <c:showVal val="0"/>
          <c:showCatName val="0"/>
          <c:showSerName val="0"/>
          <c:showPercent val="0"/>
          <c:showBubbleSize val="0"/>
        </c:dLbls>
        <c:gapWidth val="150"/>
        <c:overlap val="100"/>
        <c:axId val="1130472432"/>
        <c:axId val="1130479504"/>
      </c:barChart>
      <c:catAx>
        <c:axId val="1130472432"/>
        <c:scaling>
          <c:orientation val="minMax"/>
        </c:scaling>
        <c:delete val="1"/>
        <c:axPos val="l"/>
        <c:numFmt formatCode="General" sourceLinked="1"/>
        <c:majorTickMark val="out"/>
        <c:minorTickMark val="none"/>
        <c:tickLblPos val="nextTo"/>
        <c:crossAx val="1130479504"/>
        <c:crosses val="autoZero"/>
        <c:auto val="1"/>
        <c:lblAlgn val="ctr"/>
        <c:lblOffset val="100"/>
        <c:noMultiLvlLbl val="0"/>
      </c:catAx>
      <c:valAx>
        <c:axId val="1130479504"/>
        <c:scaling>
          <c:orientation val="minMax"/>
        </c:scaling>
        <c:delete val="1"/>
        <c:axPos val="b"/>
        <c:numFmt formatCode="0%" sourceLinked="1"/>
        <c:majorTickMark val="out"/>
        <c:minorTickMark val="none"/>
        <c:tickLblPos val="nextTo"/>
        <c:crossAx val="1130472432"/>
        <c:crosses val="autoZero"/>
        <c:crossBetween val="between"/>
      </c:valAx>
      <c:spPr>
        <a:noFill/>
        <a:ln w="25400">
          <a:noFill/>
        </a:ln>
      </c:spPr>
    </c:plotArea>
    <c:plotVisOnly val="1"/>
    <c:dispBlanksAs val="gap"/>
    <c:showDLblsOverMax val="0"/>
  </c:chart>
  <c:txPr>
    <a:bodyPr/>
    <a:lstStyle/>
    <a:p>
      <a:pPr>
        <a:defRPr sz="1800"/>
      </a:pPr>
      <a:endParaRPr lang="en-US"/>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dLbls>
          <c:showLegendKey val="0"/>
          <c:showVal val="0"/>
          <c:showCatName val="0"/>
          <c:showSerName val="0"/>
          <c:showPercent val="0"/>
          <c:showBubbleSize val="0"/>
          <c:showLeaderLines val="0"/>
        </c:dLbls>
        <c:firstSliceAng val="0"/>
        <c:holeSize val="90"/>
      </c:doughnutChart>
    </c:plotArea>
    <c:plotVisOnly val="1"/>
    <c:dispBlanksAs val="gap"/>
    <c:showDLblsOverMax val="0"/>
  </c:chart>
  <c:txPr>
    <a:bodyPr/>
    <a:lstStyle/>
    <a:p>
      <a:pPr>
        <a:defRPr sz="1800"/>
      </a:pPr>
      <a:endParaRPr lang="en-US"/>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noFill/>
            </c:spPr>
            <c:extLst>
              <c:ext xmlns:c16="http://schemas.microsoft.com/office/drawing/2014/chart" uri="{C3380CC4-5D6E-409C-BE32-E72D297353CC}">
                <c16:uniqueId val="{00000001-78CD-4B14-B9C0-96418275AA7E}"/>
              </c:ext>
            </c:extLst>
          </c:dPt>
          <c:dPt>
            <c:idx val="1"/>
            <c:bubble3D val="0"/>
            <c:spPr>
              <a:solidFill>
                <a:srgbClr val="CCCCCC"/>
              </a:solidFill>
              <a:effectLst>
                <a:outerShdw blurRad="50800" dist="38100" dir="8100000" algn="tr" rotWithShape="0">
                  <a:prstClr val="black">
                    <a:alpha val="40000"/>
                  </a:prstClr>
                </a:outerShdw>
              </a:effectLst>
            </c:spPr>
            <c:extLst>
              <c:ext xmlns:c16="http://schemas.microsoft.com/office/drawing/2014/chart" uri="{C3380CC4-5D6E-409C-BE32-E72D297353CC}">
                <c16:uniqueId val="{00000003-78CD-4B14-B9C0-96418275AA7E}"/>
              </c:ext>
            </c:extLst>
          </c:dPt>
          <c:cat>
            <c:strRef>
              <c:f>Sheet1!$A$2:$A$3</c:f>
              <c:strCache>
                <c:ptCount val="1"/>
                <c:pt idx="0">
                  <c:v>1st Qtr</c:v>
                </c:pt>
              </c:strCache>
            </c:strRef>
          </c:cat>
          <c:val>
            <c:numRef>
              <c:f>Sheet1!$B$2:$B$3</c:f>
              <c:numCache>
                <c:formatCode>General</c:formatCode>
                <c:ptCount val="2"/>
                <c:pt idx="0">
                  <c:v>50</c:v>
                </c:pt>
                <c:pt idx="1">
                  <c:v>50</c:v>
                </c:pt>
              </c:numCache>
            </c:numRef>
          </c:val>
          <c:extLst>
            <c:ext xmlns:c16="http://schemas.microsoft.com/office/drawing/2014/chart" uri="{C3380CC4-5D6E-409C-BE32-E72D297353CC}">
              <c16:uniqueId val="{00000004-78CD-4B14-B9C0-96418275AA7E}"/>
            </c:ext>
          </c:extLst>
        </c:ser>
        <c:dLbls>
          <c:showLegendKey val="0"/>
          <c:showVal val="0"/>
          <c:showCatName val="0"/>
          <c:showSerName val="0"/>
          <c:showPercent val="0"/>
          <c:showBubbleSize val="0"/>
          <c:showLeaderLines val="1"/>
        </c:dLbls>
        <c:firstSliceAng val="0"/>
        <c:holeSize val="80"/>
      </c:doughnutChart>
    </c:plotArea>
    <c:plotVisOnly val="1"/>
    <c:dispBlanksAs val="gap"/>
    <c:showDLblsOverMax val="0"/>
  </c:chart>
  <c:txPr>
    <a:bodyPr/>
    <a:lstStyle/>
    <a:p>
      <a:pPr>
        <a:defRPr sz="1800"/>
      </a:pPr>
      <a:endParaRPr lang="en-US"/>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solidFill>
              <a:srgbClr val="F6323E"/>
            </a:solidFill>
          </c:spPr>
          <c:dPt>
            <c:idx val="0"/>
            <c:bubble3D val="0"/>
            <c:spPr>
              <a:solidFill>
                <a:srgbClr val="F6323E"/>
              </a:solidFill>
              <a:effectLst>
                <a:outerShdw blurRad="50800" dist="38100" dir="8100000" algn="tr" rotWithShape="0">
                  <a:prstClr val="black">
                    <a:alpha val="40000"/>
                  </a:prstClr>
                </a:outerShdw>
              </a:effectLst>
            </c:spPr>
            <c:extLst>
              <c:ext xmlns:c16="http://schemas.microsoft.com/office/drawing/2014/chart" uri="{C3380CC4-5D6E-409C-BE32-E72D297353CC}">
                <c16:uniqueId val="{00000001-D3B7-4326-B6CD-4CC5157A28E5}"/>
              </c:ext>
            </c:extLst>
          </c:dPt>
          <c:dPt>
            <c:idx val="1"/>
            <c:bubble3D val="0"/>
            <c:spPr>
              <a:noFill/>
            </c:spPr>
            <c:extLst>
              <c:ext xmlns:c16="http://schemas.microsoft.com/office/drawing/2014/chart" uri="{C3380CC4-5D6E-409C-BE32-E72D297353CC}">
                <c16:uniqueId val="{00000003-D3B7-4326-B6CD-4CC5157A28E5}"/>
              </c:ext>
            </c:extLst>
          </c:dPt>
          <c:cat>
            <c:strRef>
              <c:f>Sheet1!$A$2:$A$3</c:f>
              <c:strCache>
                <c:ptCount val="1"/>
                <c:pt idx="0">
                  <c:v>1st Qtr</c:v>
                </c:pt>
              </c:strCache>
            </c:strRef>
          </c:cat>
          <c:val>
            <c:numRef>
              <c:f>Sheet1!$B$2:$B$3</c:f>
              <c:numCache>
                <c:formatCode>General</c:formatCode>
                <c:ptCount val="2"/>
                <c:pt idx="0">
                  <c:v>90</c:v>
                </c:pt>
                <c:pt idx="1">
                  <c:v>10</c:v>
                </c:pt>
              </c:numCache>
            </c:numRef>
          </c:val>
          <c:extLst>
            <c:ext xmlns:c16="http://schemas.microsoft.com/office/drawing/2014/chart" uri="{C3380CC4-5D6E-409C-BE32-E72D297353CC}">
              <c16:uniqueId val="{00000004-D3B7-4326-B6CD-4CC5157A28E5}"/>
            </c:ext>
          </c:extLst>
        </c:ser>
        <c:dLbls>
          <c:showLegendKey val="0"/>
          <c:showVal val="0"/>
          <c:showCatName val="0"/>
          <c:showSerName val="0"/>
          <c:showPercent val="0"/>
          <c:showBubbleSize val="0"/>
          <c:showLeaderLines val="1"/>
        </c:dLbls>
        <c:firstSliceAng val="0"/>
        <c:holeSize val="80"/>
      </c:doughnutChart>
    </c:plotArea>
    <c:plotVisOnly val="1"/>
    <c:dispBlanksAs val="gap"/>
    <c:showDLblsOverMax val="0"/>
  </c:chart>
  <c:txPr>
    <a:bodyPr/>
    <a:lstStyle/>
    <a:p>
      <a:pPr>
        <a:defRPr sz="1800"/>
      </a:pPr>
      <a:endParaRPr lang="en-US"/>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dLbls>
          <c:showLegendKey val="0"/>
          <c:showVal val="0"/>
          <c:showCatName val="0"/>
          <c:showSerName val="0"/>
          <c:showPercent val="0"/>
          <c:showBubbleSize val="0"/>
          <c:showLeaderLines val="0"/>
        </c:dLbls>
        <c:firstSliceAng val="0"/>
        <c:holeSize val="90"/>
      </c:doughnutChart>
    </c:plotArea>
    <c:plotVisOnly val="1"/>
    <c:dispBlanksAs val="gap"/>
    <c:showDLblsOverMax val="0"/>
  </c:chart>
  <c:txPr>
    <a:bodyPr/>
    <a:lstStyle/>
    <a:p>
      <a:pPr>
        <a:defRPr sz="1800"/>
      </a:pPr>
      <a:endParaRPr lang="en-US"/>
    </a:p>
  </c:tx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noFill/>
            </c:spPr>
            <c:extLst>
              <c:ext xmlns:c16="http://schemas.microsoft.com/office/drawing/2014/chart" uri="{C3380CC4-5D6E-409C-BE32-E72D297353CC}">
                <c16:uniqueId val="{00000001-78CD-4B14-B9C0-96418275AA7E}"/>
              </c:ext>
            </c:extLst>
          </c:dPt>
          <c:dPt>
            <c:idx val="1"/>
            <c:bubble3D val="0"/>
            <c:spPr>
              <a:solidFill>
                <a:srgbClr val="CCCCCC"/>
              </a:solidFill>
              <a:effectLst>
                <a:outerShdw blurRad="50800" dist="38100" dir="8100000" algn="tr" rotWithShape="0">
                  <a:prstClr val="black">
                    <a:alpha val="40000"/>
                  </a:prstClr>
                </a:outerShdw>
              </a:effectLst>
            </c:spPr>
            <c:extLst>
              <c:ext xmlns:c16="http://schemas.microsoft.com/office/drawing/2014/chart" uri="{C3380CC4-5D6E-409C-BE32-E72D297353CC}">
                <c16:uniqueId val="{00000003-78CD-4B14-B9C0-96418275AA7E}"/>
              </c:ext>
            </c:extLst>
          </c:dPt>
          <c:cat>
            <c:strRef>
              <c:f>Sheet1!$A$2:$A$3</c:f>
              <c:strCache>
                <c:ptCount val="1"/>
                <c:pt idx="0">
                  <c:v>1st Qtr</c:v>
                </c:pt>
              </c:strCache>
            </c:strRef>
          </c:cat>
          <c:val>
            <c:numRef>
              <c:f>Sheet1!$B$2:$B$3</c:f>
              <c:numCache>
                <c:formatCode>General</c:formatCode>
                <c:ptCount val="2"/>
                <c:pt idx="0">
                  <c:v>50</c:v>
                </c:pt>
                <c:pt idx="1">
                  <c:v>50</c:v>
                </c:pt>
              </c:numCache>
            </c:numRef>
          </c:val>
          <c:extLst>
            <c:ext xmlns:c16="http://schemas.microsoft.com/office/drawing/2014/chart" uri="{C3380CC4-5D6E-409C-BE32-E72D297353CC}">
              <c16:uniqueId val="{00000004-78CD-4B14-B9C0-96418275AA7E}"/>
            </c:ext>
          </c:extLst>
        </c:ser>
        <c:dLbls>
          <c:showLegendKey val="0"/>
          <c:showVal val="0"/>
          <c:showCatName val="0"/>
          <c:showSerName val="0"/>
          <c:showPercent val="0"/>
          <c:showBubbleSize val="0"/>
          <c:showLeaderLines val="1"/>
        </c:dLbls>
        <c:firstSliceAng val="0"/>
        <c:holeSize val="80"/>
      </c:doughnutChart>
    </c:plotArea>
    <c:plotVisOnly val="1"/>
    <c:dispBlanksAs val="gap"/>
    <c:showDLblsOverMax val="0"/>
  </c:chart>
  <c:txPr>
    <a:bodyPr/>
    <a:lstStyle/>
    <a:p>
      <a:pPr>
        <a:defRPr sz="1800"/>
      </a:pPr>
      <a:endParaRPr lang="en-US"/>
    </a:p>
  </c:txPr>
  <c:externalData r:id="rId1">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2C3F453-9F3F-4567-8DCE-A7408F69274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397103D5-0144-4D10-96A5-3D385F53568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7CD6017-FECC-4565-B4A9-CDF40B8AFEC4}" type="datetimeFigureOut">
              <a:rPr lang="en-IN" smtClean="0"/>
              <a:t>13-11-2021</a:t>
            </a:fld>
            <a:endParaRPr lang="en-IN"/>
          </a:p>
        </p:txBody>
      </p:sp>
      <p:sp>
        <p:nvSpPr>
          <p:cNvPr id="4" name="Footer Placeholder 3">
            <a:extLst>
              <a:ext uri="{FF2B5EF4-FFF2-40B4-BE49-F238E27FC236}">
                <a16:creationId xmlns:a16="http://schemas.microsoft.com/office/drawing/2014/main" id="{D40E48D2-788C-4710-AA82-6E71D371717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82355A72-EE70-409E-9FE1-8EAE70254C2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CAF4C5A-348F-4973-9C72-119478B6050E}" type="slidenum">
              <a:rPr lang="en-IN" smtClean="0"/>
              <a:t>‹#›</a:t>
            </a:fld>
            <a:endParaRPr lang="en-IN"/>
          </a:p>
        </p:txBody>
      </p:sp>
    </p:spTree>
    <p:extLst>
      <p:ext uri="{BB962C8B-B14F-4D97-AF65-F5344CB8AC3E}">
        <p14:creationId xmlns:p14="http://schemas.microsoft.com/office/powerpoint/2010/main" val="1771235243"/>
      </p:ext>
    </p:extLst>
  </p:cSld>
  <p:clrMap bg1="lt1" tx1="dk1" bg2="lt2" tx2="dk2" accent1="accent1" accent2="accent2" accent3="accent3" accent4="accent4" accent5="accent5" accent6="accent6" hlink="hlink" folHlink="folHlink"/>
  <p:hf hdr="0" ftr="0" dt="0"/>
</p:handoutMaster>
</file>

<file path=ppt/ink/ink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1-13T02:34:22.414"/>
    </inkml:context>
    <inkml:brush xml:id="br0">
      <inkml:brushProperty name="width" value="0.05292" units="cm"/>
      <inkml:brushProperty name="height" value="0.05292" units="cm"/>
      <inkml:brushProperty name="color" value="#FF0000"/>
    </inkml:brush>
  </inkml:definitions>
  <inkml:trace contextRef="#ctx0" brushRef="#br0">1676 4939 1755 0,'0'0'376'0,"-18"5"-164"16,7-4-49-16,11-1-2 0,-20 6 9 0,9-5 41 16,11-1-18-16,-12 4-13 0,12-4 1 15,-14 2-1-15,14-2-19 0,0 0-4 16,0 0 2-16,0 0 26 0,0 0 17 0,0 0 11 15,0 0 11-15,51-25-6 0,-16 7-2 16,15-7-11-16,6-2 2 0,4-6-8 0,2 2-8 16,8-4-15-16,2 2-12 0,5-5-10 15,-1 0-12-15,-1-2-13 0,-1 4-11 0,-3 0-12 16,-7 3-10-16,-4 2-11 0,-5 3-6 16,-7 2-10-16,-9 7-5 0,-12 4-6 0,-2 2-4 15,-4 3 1-15,-5 2 6 0,-1 0 1 16,-3 1 1-16,0 3-2 0,-1-1-3 15,-3-1-40-15,2 4-18 0,-4-1 0 0,-6 3 0 16,11-6 0-16,-11 6 0 0,6-2 0 0,-6 2 0 16,0 0-73-16,0 0-193 0,0 0-120 15,0 0-123-15,0 0-123 0,0 0-224 0,0 0 103 16,0 0 74-16,0 0-694 0,0 0-827 16</inkml:trace>
  <inkml:trace contextRef="#ctx0" brushRef="#br0" timeOffset="13145.3">1726 5819 1112 0,'-25'-3'158'0,"25"3"-61"15,0 0-37-15,-18 0-14 0,18 0-7 0,-13 3 5 16,13-3 9-16,-14 0 5 0,14 0 16 16,0 0 15-16,-19 5 4 0,19-5 0 0,0 0-2 15,-12 0 1-15,12 0 3 0,0 0 6 16,0 0 12-16,-17 0 37 0,17 0 8 15,0 0 5-15,0 0 9 0,-12 3 15 0,12-3 1 16,0 0 4-16,0 0 0 0,-19 4-4 16,19-4-3-16,-8 3-9 0,8-3 0 0,0 0-12 15,-12 4-15-15,12-4-4 0,0 0 7 16,0 0-10-16,0 0-15 0,-15 3-10 16,15-3-3-16,0 0-2 0,0 0-3 0,0 0-8 15,0 0 16-15,0 0-4 0,39-30 0 16,-16 12-5-16,4-2-3 0,16-13 4 15,1-2-4-15,1 1-1 0,1-1-5 0,1-1 0 16,1 3 10-16,1-2-6 0,1 2-3 16,-2 2-6-16,-3 3-3 0,-2-1-6 0,-9 8-7 15,-6 4-3-15,-3 2 1 0,-4 3 2 16,-2 3 2-16,-5-3 1 0,3 4-79 0,-5-1-2 16,0 4 0-16,-3-2 0 0,1 3 0 15,0-3 0-15,-10 7 0 0,13-7 0 0,-13 7 0 16,12-6 0-16,-12 6 0 0,8-7 0 15,-1 4 0-15,-7 3 0 0,8-5 0 0,-8 5 0 16,0 0 0-16,8-3 0 0,-8 3 0 16,0 0 0-16,0 0 0 0,0 0 0 0,0 0 0 15,0 0-254-15,0 0-244 0,0 0-138 16,0 0-228-16,-10 25 69 0,10-25 76 0,0 0-786 16,-6 17-951-16</inkml:trace>
  <inkml:trace contextRef="#ctx0" brushRef="#br0" timeOffset="38989.67">1728 6680 1517 0,'0'0'241'0,"-8"6"-60"16,8-6-13-16,0 0 18 0,-15 3 12 15,15-3 21-15,0 0-25 0,-12 4 4 0,12-4 18 16,0 0 7-16,0 0-1 0,-8 6-5 16,8-6-10-16,0 0-9 0,0 0-14 15,0 0 4-15,0 0-5 0,0 0 2 0,0 0-10 16,0 0 10-16,29-28 4 0,-9 13 2 16,9-4-5-16,11-12-4 0,3 0-11 0,2-4-6 15,9-1-12-15,2 2 3 0,2-3-11 16,2 1-11-16,2-2-11 0,-2 2-10 0,-2-2-11 15,-3 4-6-15,-5 2-4 0,-4 3-4 16,-9 7-2-16,-10 5-2 0,-3 2-5 0,-3 3-1 16,-4 1-1-16,-1 1-61 0,-1 1-16 15,-3 2 0-15,-2 0 0 0,-1 3 0 16,1-2 0-16,-4 3 0 0,0-4 0 0,-6 7 0 16,13-5 0-16,-9 2 0 0,-4 3 0 0,10-7 0 15,-10 7 0-15,9-2 0 0,-9 2 0 16,0 0 0-16,10-5 0 0,-10 5 0 15,0 0 0-15,6-4 0 0,-6 4 0 0,0 0 0 16,0 0 0-16,0 0-81 0,0 0-403 16,0 0-96-16,0 0-73 0,-21 21-193 0,9-8 41 15,-2 2 114-15,-5 1-687 0,0 1-831 16</inkml:trace>
</inkml:ink>
</file>

<file path=ppt/ink/ink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1-13T02:38:22.423"/>
    </inkml:context>
    <inkml:brush xml:id="br0">
      <inkml:brushProperty name="width" value="0.05292" units="cm"/>
      <inkml:brushProperty name="height" value="0.05292" units="cm"/>
      <inkml:brushProperty name="color" value="#FF0000"/>
    </inkml:brush>
  </inkml:definitions>
  <inkml:trace contextRef="#ctx0" brushRef="#br0">6764 2225 833 0,'2'-11'187'0,"-2"11"-61"0,0 0-27 16,4-19 19-16,-4 19 23 0,-2-15 16 16,2 15 10-16,0 0-5 0,-4-21-1 15,4 21-5-15,-7-14 1 0,7 14 21 16,-10-9-15-16,2 2-10 0,8 7-12 0,-19-7-15 16,7 6-15-16,-3 1-13 0,-1 5-10 15,-3 3-12-15,-4 3-10 0,3 3-26 0,1 2-6 16,3 4-2-16,1-1-5 0,3 4-6 15,4-4 2-15,1 2 2 0,7-3-5 0,0-1-1 16,7-1-4-16,1-2 5 0,4-3-5 16,3-3 5-16,-1-6-2 0,3 1 2 0,1-6-6 15,3-5 4-15,2-3-2 0,-1 1-2 16,-1-4 0-16,0-2-4 0,-1-3 0 16,3-6 3-16,-2 2 1 0,-3-4 3 0,-1 0 9 15,-3 0 4-15,-1 0 4 0,-3 1 11 16,1 3 7-16,-3-1 4 0,-2 3 2 0,0 1 5 15,-2 4-4-15,3 2-2 0,-5-1-3 16,2 3-4-16,-2 0-4 0,0 5-4 0,2-3-6 16,-4 10-5-16,2-14-1 0,-2 14-5 15,4-13-6-15,-4 13-4 0,0-9-3 16,0 9-1-16,0 0-4 0,0 0 2 0,0 0-3 16,0 0 3-16,0 0-3 0,-6 30-2 15,2-18 2-15,0 2 0 0,0 2-1 0,-1 4-2 16,1 1 2-16,2-1-2 0,-2 2 1 15,2-1 2-15,0 1 0 0,0 0-2 0,2 1 0 16,0-4 1-16,0 1-1 0,0 0 0 16,0-1-2-16,2-2-41 0,-2 0-61 15,2-1-61-15,-2-3-63 0,0-2-67 0,2-1-61 16,-2-10-141-16,-2 17-119 0,-4-7 58 16,0-4-224-16,6-6-266 0</inkml:trace>
  <inkml:trace contextRef="#ctx0" brushRef="#br0" timeOffset="242.57">6385 2450 2415 0,'-14'7'120'0,"14"-7"-11"16,-10 3-8-16,10-3-9 0,0 0-2 16,0 0 25-16,0 0 16 0,0 0 49 0,0 0 10 15,47-10-2-15,-20 7-9 0,6-2-1 16,6-3-9-16,5 2-16 0,1-3-15 0,15-1-14 15,-10 1-7-15,-7 2-16 0,-2-1-9 16,1 1-10-16,-5 1-10 0,-6 1-8 16,0 1-62-16,-6 0-90 0,-4 0-98 0,-1 4-107 15,-5 3-80-15,-3 0-146 0,-4 3-117 16,-4-1 62-16,-4-5-288 0,0 0-345 16</inkml:trace>
  <inkml:trace contextRef="#ctx0" brushRef="#br0" timeOffset="10945.77">8550 2892 1409 0,'0'0'167'0,"0"0"-59"15,-7-10-31-15,7 10-11 0,0 0 3 0,0 0 4 16,-6-12-1-16,6 12 1 0,0 0 4 16,0 0 8-16,0 0 5 0,-6-10 10 0,6 10 8 15,0 0 9-15,0 0 10 0,0 0-22 16,0 0 10-16,0 0 11 0,0 0 7 15,-6-12-4-15,6 12-6 0,0 0-8 0,0 0-11 16,0 0-11-16,0 0-11 0,0 0-16 16,0 0 0-16,0 0-7 0,0 0-7 0,0 0-6 15,0 0-2-15,0 0-6 0,0 0-5 16,31 19-2-16,-31-19-3 0,14 8-1 16,-5-4-3-16,-9-4 3 0,16 7-5 0,-8-1-2 15,-8-6-2-15,13 6-1 0,-13-6-2 16,12 7 0-16,-8-3 2 0,2-1-7 0,-6-3 4 15,9 5-4-15,-3-2-2 0,-6-3 2 16,6 7 1-16,-6-7-3 0,0 0-4 16,0 0-3-16,13 7-4 0,-13-7 1 0,0 0-1 15,6 1-3-15,-6-1 2 0,0 0-2 16,0 0 0-16,0 0 1 0,0 0 1 0,0 0 0 16,0 0 0-16,0 0 2 0,0 0-2 15,0 0 4-15,0 0 1 0,0 0 9 16,-2-30 4-16,2 30 12 0,0 0 12 0,0 0 9 15,0 0 5-15,-6-16 5 0,6 16 5 16,0 0 7-16,0 0-1 0,0 0 10 0,-11-10-11 16,11 10-1-16,0 0-8 0,0 0-5 15,0 0-7-15,0 0-3 0,0 0-8 0,0 0 2 16,-27 22-7-16,21-12-3 0,-2-4-4 16,2 5 1-16,-1-2-8 0,-1 1-1 0,8-10-23 15,-12 16-35-15,6-6-50 0,-1-3-57 16,5 2-53-16,-4-5-58 0,2 2-78 15,4-6-62-15,-8 10-143 0,8-10-50 0,-2 9 45 16,2-9-304-16,0 0-338 0</inkml:trace>
  <inkml:trace contextRef="#ctx0" brushRef="#br0" timeOffset="11480.03">8787 2717 2140 0,'-6'-14'-106'15,"6"14"37"-15,-8-9 27 0,8 9 32 16,-8-10 23-16,8 10 23 0,-11-9 18 0,11 9 13 15,-12-6 16-15,2 2 9 0,10 4 28 16,-21-3 4-16,8 2 1 0,13 1-5 16,-28 1-1-16,11 2-22 0,0 0 31 0,-1 0 7 15,-3 2-7-15,0 3-13 0,1 2-10 16,-3 4-6-16,0 2-7 0,1 1-10 0,1 8-7 16,0-1-3-16,3 4-5 0,-1 0-5 15,7-4-7-15,-1 2-6 0,3-2-2 16,2 0-7-16,4-2 0 0,-1 1-6 0,5-7 3 15,7 5-1-15,-1-5 1 0,4 0 30 0,9 0 14 16,1-6 4-16,9-1 4 0,0-6 11 16,6-3 6-16,3 0 1 0,5-5 0 15,2-2-2-15,-3-1 0 0,-1-4 2 0,-2-2-1 16,-3-1 2-16,-5-2 7 0,-2-2-7 16,-5-3 0-16,-5 2-10 0,-3-3-5 0,-3 2 2 15,-5 2-2-15,-2 2-14 0,-2 0-7 16,-4 3-9-16,-6-1-6 0,0 1-10 0,-6 1-6 15,-3 1-13-15,-1 3-33 0,-3 4-38 16,-2 1-44-16,-1 1-61 0,-3 0-61 16,4 6-72-16,1-2-84 0,-1 6-89 0,2 0-130 15,1 2-114-15,-1 0 57 0,3 1-500 16,-3 5-607-16</inkml:trace>
  <inkml:trace contextRef="#ctx0" brushRef="#br0" timeOffset="16239.65">9221 2928 1620 0,'7'-11'251'0,"-7"11"-111"0,6-6-51 0,-6 6-28 16,0 0-14-16,8-10-9 0,-8 10 2 15,0 0-3-15,0 0 1 0,0 0 12 16,0 0 7-16,0 0-1 0,0 0-1 0,0 0 0 16,-8 39-3-16,2-25-7 0,1-2-1 15,-1 7-3-15,0-3 1 0,0 1-9 16,0 0-3-16,-1 2-5 0,1-3 0 0,0-3-3 16,0 0-2-16,2-1-2 0,0 2-2 15,-3-6-2-15,5 4-2 0,2-12 3 0,-4 15-1 16,4-15-2-16,-6 12 2 0,6-12 4 15,0 0-3-15,-4 9 6 0,4-9-3 0,0 0 0 16,0 0-1-16,0 0 0 0,0 0 1 16,0 0 2-16,8-52 2 0,-6 36-1 15,4-1 0-15,1-2 0 0,-1-1 1 0,2-3-3 16,2 1 1-16,-1-2-5 0,-1 0-5 16,4 0 5-16,-1 0-5 0,1 0 15 15,0 1 3-15,3 0-5 0,-3 0-4 0,3 1-1 16,-1 3 1-16,-1 3 0 0,-5 0 0 15,-2 5 6-15,2 1 2 0,-1 1-4 0,-7 9-1 16,10-14 21-16,-10 14 6 0,8 0 13 16,-8 0 8-16,0 0 1 0,0 0-1 15,13 19 1-15,-11-4 4 0,-2 0-4 0,0 1-1 16,0 2-5-16,-2 2-5 0,-2 3-5 16,4 0-6-16,-7 0-3 0,3 0-7 0,-2 4 0 15,0-5-5-15,2 1-3 0,-5-1-2 16,3-2-3-16,0-1-4 0,2 0-2 0,0 1 1 15,-2-6-6-15,3 1-27 0,-1-4-42 16,0 2-44-16,0-1-55 0,2-3-61 16,-2-1-73-16,4-8-49 0,-8 12-72 0,1-7-112 15,7-5-21-15,-6 6-253 0,6-6-281 16</inkml:trace>
  <inkml:trace contextRef="#ctx0" brushRef="#br0" timeOffset="16416.57">9217 3130 2206 0,'-6'-10'21'0,"6"10"18"0,0 0 4 16,-4-13-4-16,4 13 4 0,0 0 17 16,0 0 18-16,6-23 11 0,2 16 2 0,1 0 1 15,3-1-5-15,0 0 13 0,3-1-10 16,-3 2-10-16,3-3-9 0,1 1-9 16,1 2-7-16,-5 3-17 0,3-3-40 0,-5 1-53 15,3 1-59-15,-3 0-66 0,0 2-63 16,-4-2-96-16,-6 5-158 0,15-7-168 0,-15 7-160 15</inkml:trace>
  <inkml:trace contextRef="#ctx0" brushRef="#br0" timeOffset="180256.07">9808 2888 1221 0,'-10'-17'510'0,"10"17"-171"0,0 0-109 0,0 0-66 16,0 0-35-16,0 0-19 0,0 0-22 16,0 0-13-16,0 0-8 0,0 0-7 0,0 0-7 15,0 0-6-15,0 0-4 0,0 0-3 16,29-19-2-16,-14 14-4 0,5 1-4 0,5-3-2 15,4-1-1-15,2 0 3 0,2-2-6 16,2-1-6-16,2-1-1 0,-4 3-2 16,-2-1 3-16,-2 0-14 0,-2 1-24 0,-2 0-29 15,-6 2-24-15,-1 0-34 0,-3 1-50 16,-3 0-43-16,1 0-22 0,-5 1-8 0,-4 0-55 16,-4 5-59-16,4-8-259 0,-4 8-102 15</inkml:trace>
  <inkml:trace contextRef="#ctx0" brushRef="#br0" timeOffset="180493.31">10238 2650 1519 0,'0'0'-22'0,"-10"-8"42"16,10 8 5-16,0 0 2 0,-10-5-6 16,10 5 1-16,0 0-4 0,0 0-4 0,0 0 1 15,0 0 4-15,0 0-2 0,0 0-2 16,0 0 0-16,25-12-3 0,-25 12 0 16,18 1-3-16,-18-1 0 0,21 3 2 0,-11 1-1 15,-10-4 1-15,17 5 0 0,-9-1 3 16,-8-4 12-16,12 11 32 0,-5-5 28 15,-7-6 15-15,6 16 8 0,-4-4 2 0,-2-12-15 16,0 21-7-16,0-21-7 0,-4 26-7 16,0-11-2-16,-1-4-14 0,1 3-5 0,0-3-20 15,4-11-53-15,-6 21-82 0,4-13-90 16,2 1-121-16,0-9-146 0,0 0-153 16,0 0-110-16</inkml:trace>
  <inkml:trace contextRef="#ctx0" brushRef="#br0" timeOffset="181098.04">10842 2293 1690 0,'0'0'23'0,"2"-14"17"0,-2 14 11 0,0 0 4 15,0 0 9-15,4-15 15 0,-4 15 10 16,0 0 6-16,0 0 0 0,0 0-2 0,0 0-8 16,0 0-9-16,0 0-8 0,0 0-7 15,0 0-8-15,0 0-9 0,0 0 0 16,0 0 11-16,0 0-7 0,0 0 2 0,-12 48-5 15,4-19 0-15,-1 10 27 0,-1 19 7 16,-4 4 6-16,1 7 2 0,-1 0-1 16,-3 1-27-16,3 0 2 0,-3-1 4 0,3-3 8 15,-1 3 26-15,-1-3 2 0,1-3-5 16,1-2-3-16,-1-1-6 0,5-14-4 0,0-3-6 16,1-2-8-16,3-5-4 0,-2-5-11 15,2 0-1-15,-1-5-2 0,3-4-7 16,2-3-5-16,-2-6-3 0,2 2-16 0,-2-4-31 15,2 1-45-15,0-5-56 0,2-7-77 16,0 0-83-16,0 0-70 0,0 0-130 0,0 0-105 16,8-34 74-16,-2 18-262 0,-2-3-254 15</inkml:trace>
  <inkml:trace contextRef="#ctx0" brushRef="#br0" timeOffset="181948.84">10914 2244 2055 0,'-6'-13'-46'15,"6"13"8"-15,-8-11 23 0,8 11 18 16,-6-10 15-16,6 10 16 0,0 0 6 0,-9-11 6 16,9 11 4-16,0 0-3 0,-6-10-1 15,6 10-5-15,0 0-2 0,0 0-5 16,-4-10-4-16,4 10-3 0,0 0-3 0,0 0 0 15,0 0-1-15,27-14-1 0,-10 9-4 16,5 1-1-16,9 0 1 0,4-3-3 0,5 2 0 16,1-1-1-16,7 1-1 0,14-3 0 15,0-2 0-15,2 2-3 0,2-1 1 16,2-1 0-16,-2 1-1 0,-2 2 1 0,-2-4 1 16,-14 4-4-16,-5-1-2 0,-3 3 1 15,-7-2-1-15,-4 3 0 0,-1-1 5 16,-5-1-1-16,-4 6-1 0,-1-4 7 0,-3 1 5 15,-3 2 2-15,3 0 6 0,-15 1-1 16,18-2-1-16,-18 2-4 0,15-1-2 0,-15 1-3 16,14 0-3-16,-14 0-3 0,0 0-1 15,13 4 0-15,-13-4-2 0,2 12-1 16,-2-12 1-16,-2 23 0 0,-2-8 1 0,-1 8-3 16,-1 4 0-16,-2 9 16 0,-2 4-2 15,-3 17 0-15,-1 4-4 0,-1 1 2 0,-3 1-3 16,3 4-1-16,1-2-3 0,-3 0 1 15,1-1 0-15,3-2-1 0,1-5-3 0,2-8 3 16,-1-6-2-16,3-3-1 0,0 0-1 16,1-2 1-16,1-4 0 0,0-4 1 15,2 0-2-15,-2-1-2 0,2-7 1 0,2 2-1 16,-5-3-16-16,3-2 1 0,0 1 5 16,0-6 18-16,2 2 6 0,-4 0 11 0,2-1 10 15,-3 0 28-15,-1 0 3 0,-2 1-3 16,1-2 12-16,-3 1 2 0,-2-1-5 15,-5 1-8-15,-4 3 2 0,-6 0-1 0,-4-1-5 16,-18 10 1-16,-5-4-4 0,-12 1-1 16,-7 1 1-16,-3-2 8 0,-7 4 6 0,0-1 0 15,6-4 3-15,3 0-4 0,8-1-6 16,6-5-6-16,6 1-8 0,13-4-3 16,7-5-6-16,10 2-3 0,3-5-4 0,2-1-7 15,3 2-25-15,1-4-48 0,5 2-60 16,1-1-60-16,-1-1-81 0,12-2-98 15,-13-6-85-15,7-1-157 0,2-1 2 0,4 8 74 16,-4-20-265-16,4 20-259 0</inkml:trace>
  <inkml:trace contextRef="#ctx0" brushRef="#br0" timeOffset="182701.41">10811 2749 2157 0,'-10'3'14'0,"10"-3"0"0,-19 1 2 0,19-1-5 15,-12 2-4-15,12-2 5 0,0 0-3 0,0 0 2 16,0 0-3-16,-17 0-4 0,17 0 2 16,0 0-1-16,0 0 3 0,0 0 0 15,52-11 0-15,-21 7-1 0,10-3 2 0,17-6 1 16,0 0-2-16,4-1-2 0,-2 0-2 15,-2 3-31-15,-11-1-47 0,-3 5-54 0,-7-4-58 16,-4 6-120-16,-6-2-246 0,-4 6-53 16</inkml:trace>
  <inkml:trace contextRef="#ctx0" brushRef="#br0" timeOffset="182858.72">11123 2886 1476 0,'-20'12'49'16,"3"1"-2"-16,5-7-12 0,-1 1-4 0,7-1-4 15,6-6-1-15,-6 8-5 0,6-8 2 16,0 0-2-16,0 0-3 0,0 0-2 0,29 12 0 16,-11-12 7-16,3-3-13 0,4 0-43 15,-2 1-41-15,3-2-43 0,-3 1-57 0,0 2-316 16,-7-1 3-16</inkml:trace>
  <inkml:trace contextRef="#ctx0" brushRef="#br0" timeOffset="183006.5">11030 3169 1399 0,'-23'11'13'16,"3"0"-11"-16,5-2 1 0,5-3 4 0,4-2-2 16,6-4-1-16,0 0 2 0,0 0 1 15,0 0 1-15,0 0-3 0,39 7 3 16,-16-11-11-16,2 1-32 0,3 0-35 0,1-1-43 16,-6 1-96-16,-2 0-144 0,-5 3 133 15</inkml:trace>
  <inkml:trace contextRef="#ctx0" brushRef="#br0" timeOffset="183151.48">11045 3409 1008 0,'-25'20'31'0,"6"-3"0"0,5-4-2 0,3-5 1 16,1 0-4-16,6-1-2 0,4-7 3 15,0 0 2-15,0 0-2 0,0 0 0 0,27 12 0 16,-7-14-5-16,5-8-6 0,2 2-9 16,2-3-21-16,0 3-20 0,0-1-31 15,-2-1-27-15,-4-1-70 0,1 0-176 16,-5 1 146-16</inkml:trace>
  <inkml:trace contextRef="#ctx0" brushRef="#br0" timeOffset="185022.14">11543 2248 924 0,'0'0'19'16,"0"0"14"-16,0 0 15 0,8-12 4 15,-8 12 5-15,0 0 3 0,0 0 4 0,6-12 2 16,-6 12 5-16,0 0-1 0,0 0 6 16,6-10 5-16,-6 10 1 0,0 0 6 15,0 0 4-15,0 0 12 0,0 0 4 0,0 0 5 16,0 0 7-16,0 0 7 0,0 0-1 16,0 0-13-16,0 0-6 0,0 0-11 15,0 0-14-15,0 0 3 0,0 0-4 0,-18-13-7 16,18 13-4-16,0 0-5 0,-19 0-2 15,19 0-10-15,-16-2-1 0,16 2-14 16,-21 2 3-16,7-1-7 0,-1 1-2 0,1-1 0 16,-5-1 0-16,3 1 4 0,-3 1 8 15,2 0 2-15,-1-2-1 0,3 0-7 16,1 4 5-16,14-4 1 0,-27 0-8 0,17 0 1 16,10 0 0-16,-19 0-7 0,19 0-1 15,-17 3-14-15,17-3-14 0,-14 0 0 0,14 0 4 16,0 0-1-16,-14 0-1 0,14 0 0 15,0 0 1-15,-17 0 0 0,17 0 1 0,0 0 1 16,-21 1-6-16,21-1-4 0,-14 2 4 16,14-2 0-16,-17 0 0 0,17 0 1 0,-14 1 0 15,14-1-2-15,0 0 4 0,-21 2 1 16,21-2 4-16,0 0 3 0,-14 1 2 16,14-1 3-16,0 0 4 0,0 0-1 0,-15 0-2 15,15 0 1-15,0 0-2 0,0 0 3 16,0 0-2-16,0 0 3 0,-16 0 0 0,16 0 0 15,0 0 0-15,0 0-1 0,0 0 4 16,0 0-9-16,0 0 0 0,0 0-3 0,-13 4-1 16,13-4-2-16,0 0-3 0,0 0 0 15,-10 11 0-15,10-11 4 0,-6 12-5 0,2-3-1 16,-1 1 1-16,-1 3 4 0,2 0-4 16,0 0 0-16,-2 1-1 0,0-1 1 15,1 1 0-15,3-1 0 0,-4-2 0 0,2 0 0 16,4-11-3-16,-8 22 2 0,6-14 0 15,2-8-1-15,-6 13 3 0,6-13 3 16,-3 12 2-16,3-12-3 0,0 0 0 0,-6 15 2 16,6-15-5-16,0 0 0 0,0 0 0 15,-2 11-1-15,2-11-1 0,0 0-3 0,0 0 3 16,11 11-2-16,-11-11 0 0,18 4 1 16,-3-2-1-16,1-2 4 0,3 0-2 0,1 0 2 15,7-2 1-15,-2 2-3 0,4-3 2 16,6 1 0-16,-2-5 1 0,0 4-2 15,-2 1 2-15,4-1-5 0,-4-1 17 16,5 1-3-16,-3-1-1 0,0 1 0 0,-2 1-1 16,2-3 0-16,-4 3 1 0,0-2-5 0,-4-2 1 15,-3 4 0-15,3-1 0 0,-4-2 0 16,-1 0-3-16,-1 1-2 0,0-2 2 16,-1 0 2-16,1 1-2 0,-3-2-3 0,1 0 0 15,-1-1 0-15,1 1-1 0,-5 3 1 16,1-2 1-16,-1 1-2 0,1-1-3 0,-1 0 4 15,-4 1-4-15,5-1 5 0,-3-2-2 16,2 3 1-16,-1-2 2 0,-1 0-2 16,0-1-2-16,1 3 0 0,-1-3 1 0,-2 1-1 15,3 1 1-15,-1-2 1 0,-2 2 3 16,-1 0-2-16,-1-1 0 0,2 1 1 0,-2 0 1 16,-2 1 0-16,-4 5-2 0,9-10 7 15,-5 5-7-15,-4 5-1 0,6-10 2 0,-6 10-1 16,6-9 2-16,-6 9 1 0,4-6 2 15,-4 6 3-15,0 0 1 0,4-9 5 0,-4 9 0 16,0 0 0-16,0 0-1 0,0 0-3 16,-6-15-1-16,6 15-2 0,-10-4-3 15,10 4 1-15,-13-7-1 0,5 5-2 0,0 0 0 16,-4 1-3-16,-3 0 0 0,3-2 1 16,-9 1-2-16,-4 1-1 0,0-3 1 0,-4 4-1 15,-2 0-1-15,-4-3 1 0,4 3-1 16,-2 0 0-16,0-2 1 0,4 2-2 0,0 0-1 15,2 2-1-15,0-2-3 0,3 3 0 16,-1-3 1-16,4 4 0 0,-2-1 0 16,1 0-1-16,3 1-25 0,3-2-38 0,1 5-51 15,3-3-50-15,-1 0-48 0,3 4-60 16,0-4-63-16,-1 4-102 0,5-3-144 16,2 1 44-16,4-6-287 0,0 0-316 0</inkml:trace>
  <inkml:trace contextRef="#ctx0" brushRef="#br0" timeOffset="185406.39">12072 2233 2223 0,'0'0'-2'0,"0"0"17"0,-17-3 1 0,17 3 1 15,0 0 7-15,0 0 4 0,0 0 3 16,0 0 1-16,0 0 12 0,0 0 12 0,0 0 10 16,34-13 10-16,-14 10 5 0,3-3-5 15,6 2-8-15,0-2-3 0,4-1-5 16,0 2-9-16,4-2-2 0,-4 0-10 0,-2 3-12 16,2-5-60-16,-6 3-68 0,4-2-75 15,-6 4-55-15,0-4-103 0,-7 1-135 0,-3-1-143 16,-5 1-110-16</inkml:trace>
  <inkml:trace contextRef="#ctx0" brushRef="#br0" timeOffset="185640.03">12554 2046 1708 0,'0'0'31'0,"0"0"9"15,-9-6 3-15,9 6-3 0,0 0-4 0,0 0-3 16,0 0-6-16,0 0-1 0,0 0-2 16,0 0-1-16,0 0-1 0,17-14-4 0,-17 14-1 15,0 0-2-15,27 6 15 0,-27-6 5 16,16 6 0-16,-7-2 18 0,-9-4 35 15,10 11 34-15,-6-3 21 0,-4-8 5 0,2 17 19 16,-2-17 3-16,-4 24-10 0,0-11-11 16,-2-2-16-16,-1 3-16 0,-1 1-11 0,2 1-8 15,-2-4-10-15,-1 0-52 0,5 1-74 16,-2-1-99-16,0-1-124 0,2-3-113 16,0-3-162-16,4-5 38 0,0 0-229 0,0 0-219 15</inkml:trace>
  <inkml:trace contextRef="#ctx0" brushRef="#br0" timeOffset="185874">13008 2010 2248 0,'9'-6'98'0,"-9"6"-8"0,0 0-14 0,0 0-9 15,0 0-7-15,0 0-7 0,0 0 0 16,0 0-4-16,0 0-3 0,6 23 1 0,-6-23-5 15,-4 23 0-15,-2-9 10 0,1 0-1 16,1 2-8-16,-2 3-2 0,0-3 0 0,0 4-6 16,-1-1-1-16,3-2 2 0,0-3-67 15,-2 1-75-15,0-1-99 0,0-2-128 0,-1-2-165 16,1-4 43-16,-2 2-115 0,8-8-72 16</inkml:trace>
  <inkml:trace contextRef="#ctx0" brushRef="#br0" timeOffset="186258.36">12860 2076 1784 0,'-3'-15'105'0,"3"15"8"16,-2-21-1-16,0 11 11 0,2 10 0 0,-2-17-5 16,2 17-13-16,4-19-13 0,1 10-4 15,3-3-10-15,0 3-13 0,4-2-2 16,3 0-9-16,2 0-4 0,-1 3-3 0,-1 0-8 15,-1 0-3-15,-2 1-6 0,3 3-2 16,-5-1 0-16,1 2-8 0,-11 3 2 0,18-5-1 16,-18 5-6-16,15 0-1 0,-15 0 1 15,14 2-4-15,-14-2 2 0,8 8 0 0,-8-8-4 16,11 11-1-16,-11-11 3 0,10 12-5 16,-4-5 3-16,0 1-1 0,1 0 0 15,-1-1-4-15,-6-7 3 0,6 16 31 0,-4-8 40 16,-2-8 40-16,4 19 25 0,-4-19 27 15,-6 21 16-15,0-8 4 0,-2 1-7 0,-3 2-17 16,-3-1-1-16,1-3-12 0,-3 3-15 16,1-3-16-16,3 2-8 0,0-2-17 15,3-5-57-15,-1 2-92 0,4-2-118 0,-3 2-128 16,5-6-127-16,-2 4-191 0,2-2-15 16,4-5 59-16,0 0-391 0,0 0-442 15</inkml:trace>
  <inkml:trace contextRef="#ctx0" brushRef="#br0" timeOffset="186801.02">13106 2134 2561 0,'10'-12'-37'0,"-10"12"21"0,8-7 7 16,-8 7 3-16,0 0 12 0,10-10 13 16,-10 10 6-16,15-5 5 0,-15 5-5 0,12-5-2 15,-12 5-3-15,13-4 0 0,-13 4-1 16,14-4-2-16,-14 4 0 0,13-7 0 15,-13 7 13-15,10-2 18 0,-10 2 7 0,10-6 12 16,-10 6 15-16,0 0 33 0,9-11 3 16,-9 11 3-16,0 0-12 0,0 0-11 15,0 0-15-15,0 0-9 0,0 0-10 0,-17-19-5 16,17 19-10-16,0 0-7 0,-19 3-2 16,19-3-4-16,0 0-9 0,-22 11-2 0,15-6 8 15,7-5-10-15,-12 12-12 0,12-12-8 16,-8 15-11-16,8-15-7 0,-2 12-3 15,2-12 2-15,0 0-1 0,12 15 4 0,-12-15-1 16,17 3 1-16,-17-3 2 0,24-3 4 16,-24 3-3-16,27-8 2 0,-12 1-2 15,-1 0 6-15,-1-2 10 0,1-3 10 0,-3 1 20 16,-1 2 15-16,-4-3 2 0,0 1 9 16,0 1-7-16,-3-2 1 0,-3 12-1 0,6-19-5 15,-4 11-5-15,-2 8-9 0,0 0-7 16,4-19-13-16,-4 19-16 0,0 0-3 0,0 0-3 15,0 0 0-15,0 0-10 0,0 0-1 16,0 0 5-16,0 0 2 0,10 33-2 16,-10-33 1-16,2 21-2 0,0-9 5 0,-2-12-13 15,-2 23 45-15,0-12 31 0,2-11 21 16,-4 23 10-16,-2-13-4 0,2 1-7 0,4-11-7 16,-8 19-8-16,-1-10-4 0,3-1-5 15,6-8-11-15,-8 14-74 0,4-9-97 0,4-5-127 16,-7 8-136-16,7-8-193 0,0 0-21 15,0 0 74-15,0 0-329 0,0 0-347 16</inkml:trace>
  <inkml:trace contextRef="#ctx0" brushRef="#br0" timeOffset="186992.93">13519 1897 2582 0,'8'-14'95'0,"-2"1"33"16,-1 7 26-16,-5 6 13 0,8-13-6 15,-8 13 5-15,0 0-3 0,4-11-14 0,-4 11-13 16,0 0-22-16,0 0-12 0,0 0-11 15,0 0-11-15,0 0-8 0,0 0-2 0,0 0-4 16,4 37-7-16,-6-21-4 0,-2 3-7 16,2 0-47-16,-4 5-74 0,-1-2-112 15,1 5-122-15,-2-8-141 0,0 0-143 0,-3 0 52 16,3 0-317-16,-2-4-340 0</inkml:trace>
  <inkml:trace contextRef="#ctx0" brushRef="#br0" timeOffset="187129.73">13488 2023 2245 0,'10'-10'15'0,"-4"1"8"0,7-1 1 16,-5 1 11-16,5 1 1 0,-5 1-2 0,4 1-1 15,-1 0-7-15,-1 1-3 0,2 1-6 16,-1 0-41-16,-11 4-88 0,20-3-76 16,-20 3-135-16,15 1-311 0,-15-1-132 0</inkml:trace>
  <inkml:trace contextRef="#ctx0" brushRef="#br0" timeOffset="187346.57">12928 2341 2038 0,'-31'14'279'0,"6"0"13"15,6-6-14-15,3-3 1 0,5 3-2 0,3-5-18 16,8-3-13-16,0 0-18 0,0 0 7 16,0 0-9-16,58-26-11 0,0 6-24 0,6-2-21 15,6-2-13-15,5 0-21 0,1-2-12 16,3 0-11-16,-5 3-18 0,3 1-9 0,-3 1-6 15,-4 2-35-15,-1 1-66 0,-9 3-72 16,-17 3-72-16,-6 7-70 0,-10-1-46 0,-6 2-32 16,-7 4-57-16,-3 0-101 0,-11 0-172 15,0 0 58-15,0 0-392 0,0 0-454 0</inkml:trace>
  <inkml:trace contextRef="#ctx0" brushRef="#br0" timeOffset="208114.98">14009 2953 441 0,'0'0'179'0,"-2"-16"-60"16,2 16-14-16,0 0 3 0,0-20 4 16,0 20 0-16,2-16 6 0,-2 16 6 0,4-19 8 15,-4 19 9-15,0-16 11 0,0 16 7 16,4-16 3-16,-4 16 20 0,0-14-4 16,0 14-12-16,0 0-15 0,2-15-15 0,-2 15-19 15,0 0-8-15,0 0-10 0,0 0-5 16,0 0-9-16,0 0-5 0,-16 48-5 15,9-29-7-15,1-2-7 0,-2 5-29 0,0-5-3 16,2 2-4-16,1-2-2 0,-3 0 0 16,2-2-3-16,0-3-2 0,2 2 1 0,2-5-1 15,2-9 0-15,-9 17 2 0,5-8 26 16,4-9 19-16,-6 11 1 0,6-11-6 0,0 0-4 16,-8 7-7-16,8-7-4 0,0 0-6 15,0 0-3-15,0 0-4 0,-11-27-4 16,11 27-3-16,11-35-2 0,-9 14-4 0,8-9 1 15,5-1-7-15,1-5 0 0,9-12 0 16,2 3-3-16,4 1-2 0,0 3-2 0,-4 7-2 16,-5 9 1-16,-3 1-3 0,0 4-1 15,-3 3-1-15,-1 7-1 0,-1-3-1 16,-2 0 0-16,1 8-1 0,-7-2-4 0,-6 7 2 16,17-7 3-16,-17 7-1 0,0 0 0 15,0 0 1-15,0 0 2 0,0 0-2 0,0 27 4 16,0-27 0-16,-17 22 0 0,11-10-2 15,-7 3 2-15,5 0-2 0,-2-2 4 0,-3 0-5 16,3 0 3-16,-2 0-1 0,3-4 1 16,3-1-1-16,-2 1 1 0,8-9 3 15,-8 12-2-15,8-12-5 0,-7 10 2 0,7-10 0 16,-8 10-1-16,8-10-2 0,0 0 0 16,-4 13-1-16,4-13 2 0,0 0 0 15,8 23 1-15,-4-16 1 0,3 5 1 0,-1-3-2 16,0 1 2-16,2 1-1 0,1-3 0 15,-1 4-2-15,2-3 2 0,-1 0-23 0,-3 1-32 16,4-4-47-16,-2 1-36 0,-1 1-41 16,-1-4-46-16,0 4-47 0,0-5-39 0,-6-3-71 15,10 3-152-15,-10-3 31 0,11 1-159 16,-11-1-158-16</inkml:trace>
  <inkml:trace contextRef="#ctx0" brushRef="#br0" timeOffset="208383.76">14426 2691 1837 0,'5'-12'23'0,"-5"12"20"16,4-14 8-16,-4 14 4 0,0 0 6 15,2-10 7-15,-2 10-3 0,0 0 3 0,0 0 7 16,0 0 6-16,0 0-2 0,0 0-6 16,0 0-2-16,-19 48-4 0,15-31 0 15,-2 2-2-15,2-2-2 0,-5 1 0 0,5-5-4 16,0 4-4-16,2-3-1 0,-2-1-6 15,4 0-2-15,0-13-3 0,-4 20-2 0,4-20-1 16,0 18-7-16,0-18 0 0,4 14-5 16,-4-14-8-16,6 8-26 0,-6-8-47 0,0 0-61 15,17 1-77-15,-17-1-60 0,8-4-77 16,-8 4-161-16,10-9 44 0,-1 3-99 16,-9 6-46-16</inkml:trace>
  <inkml:trace contextRef="#ctx0" brushRef="#br0" timeOffset="208782.97">14664 2493 1466 0,'-4'-16'2'0,"-2"3"38"16,0-1 8-16,-3 4 11 0,3-2 17 16,-6 0 17-16,-5 0 26 0,1 2 13 0,-7 1 8 15,-4 1 1-15,-2 1-6 0,-8 4-9 16,-9 3-8-16,-24 8 11 0,0 7-28 0,4 4-8 15,-7 7 8-15,3 5-6 0,6 10-2 16,4 5-8-16,4 7 5 0,7 3-18 16,1 4 13-16,9 3-7 0,8-2 1 0,4-2-5 15,8 2-6-15,13-9 0 0,8-6-6 16,11 12 18-16,9-9-8 0,16-9 2 16,15-6 0-16,11-14 12 0,11-8 6 0,5-11-3 15,5-7-8-15,2-10-3 0,-4-4-8 16,1-9-2-16,-3-3-1 0,-7-4-6 15,-5-7-1-15,-16-6-1 0,-3-6-7 0,-17-6-6 16,-8-1-5-16,-11-1-4 0,-14 12-4 0,-6 4-1 16,-6-6-4-16,-11 4-5 0,-4 1-6 15,-4 12-1-15,-12 2-5 0,-3 7-8 16,-5 6-31-16,-7 7-55 0,8 8-69 0,11 2-78 16,-9 6-89-16,9 4-87 0,0 8-173 0,2 2-39 15,6-1 60-15,4 4-308 0,6-1-349 16</inkml:trace>
  <inkml:trace contextRef="#ctx0" brushRef="#br0" timeOffset="214177.13">13110 3209 2243 0,'0'0'-85'15,"-15"0"24"-15,15 0 21 0,-16-2 30 16,16 2 31-16,-19-1 14 0,19 1 18 0,-14-3 14 15,14 3 10-15,-17 0 6 0,17 0-5 16,0 0-4-16,-16-3-3 0,16 3-9 0,0 0-11 16,0 0-2-16,0 0-6 0,0 0-4 15,0 0 1-15,0 0-6 0,0 0-8 16,0 0 1-16,53-8-2 0,-30 8-3 0,2-1-2 16,2 0-3-16,2-2 0 0,2 1 2 15,0 1-5-15,-7-3-3 0,-1 2-1 16,-2-1 1-16,0 1-1 0,-3 1 1 0,-5-2-1 15,1 2-2-15,-4-3-1 0,-10 4 0 16,17-7 1-16,-17 7-2 0,8-7-3 16,-8 7-1-16,0 0 1 0,0 0-3 0,0 0 4 15,0 0-2-15,0 0-2 0,-27-21 1 16,27 21 0-16,-8-3-1 0,8 3-1 0,0 0-4 16,-14-6-6-16,14 6-3 0,0 0 1 15,0 0 2-15,0 0-2 0,0 0 4 16,0 0 2-16,0 0-1 0,43-5 2 0,-29 5 0 15,3 0 1-15,-1 4-1 0,-1-4 0 16,-3 1 0-16,-12-1 8 0,23 2 21 0,-23-2 14 16,12 3 23-16,-12-3 44 0,11 5-6 15,-11-5-2-15,0 0-17 0,0 0-6 0,0 0-2 16,-19 31-10-16,9-23-6 0,0-1-6 16,-1 4-9-16,3-4-57 0,-2 2-56 15,-1-1-70-15,5 0-70 0,0 1-62 0,2-3-94 16,0 0-181-16,4-6 78 0,-2 9-152 15,2-9-123-15</inkml:trace>
  <inkml:trace contextRef="#ctx0" brushRef="#br0" timeOffset="-214634.72">12347 3203 1565 0,'0'0'-65'0,"0"0"14"0,0 0 1 0,0 0 13 15,0 0 2-15,-21 12 9 0,21-12 1 16,-6 18 4-16,0-6 6 0,4 0 7 16,0 6 3-16,0 4 4 0,2-2 0 0,0 3 18 15,2 1 25-15,0 1-4 0,2-2-1 16,-2-2 28-16,0-4 28 0,-2 0 34 16,0-2 39-16,0 0 25 0,0 0 49 0,0 0 6 15,0-15-5-15,-4 23-38 0,2-14-19 16,-4 1-17-16,-3-1-19 0,3-2-12 0,6-7-12 15,-14 13-12-15,5-11-14 0,9-2-28 16,-12 5-50-16,12-5-52 0,0 0-51 0,0 0-63 16,0 0-78-16,-19-20-44 0,21 6-48 15,3 0-120-15,-1-3-65 0,2-3-174 16,0 6-170-16</inkml:trace>
  <inkml:trace contextRef="#ctx0" brushRef="#br0" timeOffset="-214418.38">12518 3171 1899 0,'7'-12'75'0,"-7"12"15"0,0 0-9 0,0 0-4 15,4-11-7-15,-4 11-6 0,0 0-7 16,0 0-7-16,0 0-5 0,0 0 5 0,0 0 16 16,0 0-2-16,0 0-3 0,-2 40-7 15,-2-21 11-15,-1 2-5 0,3 3-3 16,-2 1-6-16,2 4-5 0,-2-2-6 0,0 2-3 15,0-1-24-15,0 2-51 0,0-3-60 16,-1 1-79-16,-1-4-65 0,2-3-88 0,-2-1-163 16,2-2-117-16,-2-3-110 0</inkml:trace>
  <inkml:trace contextRef="#ctx0" brushRef="#br0" timeOffset="-213917.18">12419 3589 1556 0,'-2'-18'-23'0,"2"18"11"16,2-18-2-16,-2 18 3 0,6-19 2 15,1 5 10-15,-1 5 0 0,2-3 2 0,5-1-6 16,-5 4 5-16,2 1-1 0,-2-1-4 16,3 0 3-16,-1 4-2 0,-2-2 2 15,-8 7 4-15,15-10 4 0,-15 10-6 0,10-8 2 16,-10 8 5-16,8-4 2 0,-8 4 2 16,0 0 2-16,0 0 7 0,0 0-3 0,0 0 1 15,0 0-3-15,0 0-4 0,17 14 2 16,-17-14-2-16,0 0-3 0,2 13 0 15,-2-13-3-15,0 0 1 0,2 15 1 0,-2-15-2 16,6 7 0-16,-6-7-1 0,0 0 0 16,6 9 0-16,-6-9-1 0,0 0 0 15,13 5 1-15,-13-5-1 0,0 0 4 0,0 0 5 16,0 0 0-16,0 0 5 0,0 0 4 16,23-13-1-16,-23 13 0 0,10-12-1 15,-6 5 5-15,-4 7 3 0,8-19 7 0,-1 7 7 16,-3 4 5-16,-4 8 5 0,6-22 5 15,-4 9 1-15,2 1 2 0,-2-1 3 0,-2 13 6 16,4-24-2-16,-2 16 4 0,-2 8-3 16,2-19-1-16,-2 19 4 0,5-16 9 15,-5 16-2-15,-2-14 1 0,2 14-5 0,0 0-7 16,0 0-8-16,-3-19-8 0,3 19-13 16,0 0-3-16,0 0-4 0,0 0-4 0,0 0 2 15,0 0-2-15,0 0-6 0,0 0-1 16,0 0-1-16,0 0-21 0,-10 45-31 15,6-33-60-15,4 2-87 0,-2-1-79 0,-2-1-138 16,2 2-114-16,0-2 42 0,-2 2-85 16,-1-4-54-16</inkml:trace>
  <inkml:trace contextRef="#ctx0" brushRef="#br0" timeOffset="-213615.66">12684 3395 1440 0,'6'-6'-62'0,"2"-1"8"15,-8 7 10-15,17-14 0 0,-7 8 8 16,-2-1 4-16,3 1 6 0,-3-1 2 16,-8 7 10-16,15-9 7 0,-15 9 14 0,10-9 20 15,-10 9 22-15,6-4 26 0,-6 4 21 16,0 0 7-16,10-6-2 0,-10 6-5 0,0 0-7 16,0 0-12-16,0 0-10 0,0 0-7 15,0 0-8-15,0 0-8 0,0 0-11 0,0 0-10 16,0 0-9-16,0 0-6 0,0 0 0 15,-20 29 0-15,20-29-2 0,-11 19-1 16,7-10-1-16,-2 2 1 0,6-11-3 0,-6 19 4 16,2-10-6-16,0 1 1 0,4-10 0 15,-5 14-2-15,5-14 3 0,0 0-5 0,3 17-16 16,-3-17-40-16,10 8-71 0,-10-8-111 16,6 3-342-16,-6-3-83 0</inkml:trace>
  <inkml:trace contextRef="#ctx0" brushRef="#br0" timeOffset="-213366.44">12076 4013 2154 0,'-14'7'278'0,"1"1"-26"0,5-5-30 16,8-3-31-16,0 0-15 0,0 0-17 15,0 0-13-15,35-21-9 0,0 5-10 0,19-14-10 16,6-3-10-16,2-1-27 0,10-5-9 15,7 1 9-15,6 0-7 0,-3 0-7 16,-1 3-10-16,-5 2-8 0,-5 2-23 0,-7 2-36 16,-8 6-46-16,-5 3-45 0,-16 4-32 15,-6 4-41-15,-8 2-45 0,-2 3-63 0,-3-1-80 16,-6 0-159-16,1 4-8 0,-5 0-208 16,-6 4-228-16</inkml:trace>
  <inkml:trace contextRef="#ctx0" brushRef="#br0" timeOffset="-212661.56">14307 3325 1889 0,'0'0'-50'0,"0"0"39"0,0 0 8 15,2-15 17-15,-2 15 21 0,0 0 24 16,0 0 19-16,0 0 4 0,0 0 2 0,0 0-12 15,0 0-6-15,0 0-8 0,0 0-3 16,0 0 8-16,0 0 23 0,0 0 17 16,0 0 0-16,-17 37-1 0,13-20 9 0,0 4-2 15,-2 1 8-15,1 5-3 0,-5 2-10 16,-2 5-7-16,3 1-9 0,-3 2-7 0,2-1-10 16,-1-2-9-16,-1 0 2 0,4-8-11 15,-3 3-5-15,3-2-6 0,0-4 0 16,2-1-2-16,2-4-3 0,-3 0-12 0,5-2-34 15,-4-4-47-15,4 1-54 0,0-5-57 16,2-8-75-16,-6 13-93 0,2-9-166 0,4-4-28 16,0 0 65-16,0 0-141 0,0 0-103 15</inkml:trace>
  <inkml:trace contextRef="#ctx0" brushRef="#br0" timeOffset="-212263.76">14265 3608 1693 0,'0'0'41'0,"0"0"4"0,0 0-2 0,0 0 4 15,-14-10 13-15,14 10 12 0,0 0 0 16,0 0-3-16,-27 17-6 0,14-10-7 0,13-7-4 16,-14 12-7-16,4-4-4 0,-1 0-3 15,5-1-4-15,-6 0-3 0,1 2-1 16,3-3-2-16,0 0 2 0,-3 1 16 0,11-7 0 15,-12 7 5-15,12-7 1 0,-10 7-6 16,10-7-4-16,0 0-4 0,0 0-6 0,0 0-4 16,0 0-2-16,0 0-2 0,0 0-3 15,0 0-4-15,18-33 0 0,-5 21-3 0,1 1 0 16,1 2-2-16,-1-1-2 0,3-1-2 16,-3 3 0-16,3 1 2 0,-9 1-5 15,4 2-1-15,-12 4-2 0,19-3 5 16,-19 3-5-16,19 3 1 0,-19-3-2 0,14 10 4 15,-6-3-5-15,-1 1 1 0,-1 1 2 16,-2 3-2-16,2-3-13 0,-2 4-42 16,-4-13-47-16,6 21-64 0,1-11-58 0,-5-1-78 15,2-2-115-15,0-2-235 0,-4-5-148 16</inkml:trace>
  <inkml:trace contextRef="#ctx0" brushRef="#br0" timeOffset="-210690.74">15303 3330 1080 0,'0'0'29'0,"4"-13"4"0,-4 13-25 0,0 0-43 15,0 0-52-15,4-11-104 0,-4 11-94 0,0 0 197 16</inkml:trace>
  <inkml:trace contextRef="#ctx0" brushRef="#br0" timeOffset="-207378.76">15001 3362 1089 0,'4'-15'197'16,"0"4"-26"-16,-2-1-13 0,-2 12-1 16,7-18-2-16,-7 18-12 0,2-16-7 0,-2 16-6 15,4-15 9-15,-4 15 3 0,0 0-6 16,4-15-13-16,-4 15-12 0,0 0-17 16,0 0-8-16,0 0-15 0,0 0-2 0,0 0-7 15,0 0-8-15,0 0-22 0,-15 39-7 16,11-15 3-16,-2 2-6 0,0 4 1 0,-2 1-4 15,1 2 2-15,-1-2-10 0,0 1 3 16,2-1 0-16,-3-2 0 0,5 1-4 16,0-3 0-16,-4-4-49 0,4 1-49 0,0-4-62 15,2-1-64-15,-3-5-60 0,-3-2-120 0,4-3-111 16,-2 1 45-16,2-7-65 0,4-3-28 16</inkml:trace>
  <inkml:trace contextRef="#ctx0" brushRef="#br0" timeOffset="-207206.25">14784 3645 1532 0,'-4'-11'62'0,"4"11"20"0,-6-11 4 16,6 11-7-16,0 0-3 0,-6-12-9 16,6 12-8-16,0 0-7 0,0 0-4 0,0 0-4 15,10-22-5-15,2 14-2 0,1 1-4 16,5-1 0-16,1 0-6 0,-5 0-3 0,7 1-3 16,-2 1-3-16,1 0-12 0,1 2-24 15,-5 1-37-15,-1-1-60 0,-3 4-33 16,1 4-28-16,-3-1-45 0,-2 1-355 0,-6 5-76 15</inkml:trace>
  <inkml:trace contextRef="#ctx0" brushRef="#br0" timeOffset="-206723.95">14978 3733 1405 0,'-4'17'-108'0,"4"-17"13"0,0 15 16 16,0-15 12-16,0 0 15 0,4 22 6 15,-4-22 14-15,0 11 13 0,0-11 13 16,4 9 17-16,-4-9 34 0,0 0 41 15,9 10 31-15,-9-10 20 0,0 0 9 0,0 0 7 16,0 0 2-16,0 0 1 0,0 0-2 16,0 0-14-16,12-23-13 0,-12 23-12 0,6-10-14 15,-6 10-12-15,7-16-3 0,1 8-15 16,-2-3-8-16,6 0-3 0,1-2-9 0,-1 1-5 16,3 2-6-16,-1-1-2 0,1 1-8 15,-5 1-3-15,2 4-4 0,-3-2-7 16,-9 7 2-16,16-7-12 0,-16 7 1 0,13-6-1 15,-13 6 0-15,0 0 0 0,0 0-2 16,18 9 0-16,-18-9-2 0,6 8 0 0,-6-8 3 16,5 14-1-16,-5-14-2 0,4 11 1 15,-4-11-1-15,0 0-2 0,4 13 1 16,-4-13-1-16,0 0 2 0,6 7 2 0,-6-7 1 16,0 0 7-16,0 0 15 0,0 0 9 15,10 3 11-15,-10-3 28 0,0 0 0 0,0 0 3 16,0 0 5-16,0 0-5 0,15-23-2 15,-15 23-5-15,0-11-20 0,0 11-4 0,0 0-1 16,4-14-8-16,-4 14-5 0,0 0-1 16,0 0-9-16,4-11-4 0,-4 11-7 15,0 0-7-15,0 0-8 0,0 0-16 0,0 0-29 16,0 0-42-16,0 0-58 0,0 0-68 16,0 0-55-16,0 0-54 0,2 26-110 15,-2-26-106-15,0 0 82 0,4 10-113 0,-4-10-74 16</inkml:trace>
  <inkml:trace contextRef="#ctx0" brushRef="#br0" timeOffset="-205951.78">15299 3650 1441 0,'0'0'-56'0,"0"0"18"15,4-9 8-15,-4 9 4 0,0 0 6 0,0 0 0 16,8-10 7-16,-8 10-2 0,0 0 1 16,0 0 13-16,6-11 21 0,-6 11 23 15,0 0 23-15,9-9 28 0,-9 9 21 0,8-11 13 16,-8 11 9-16,8-11 9 0,-4 2 1 15,3-2 15-15,1 0-3 0,-4-2-10 0,2-4-10 16,2-2-17-16,1-5-9 0,-3-1-9 16,4-1-3-16,1 1-9 0,-5-1-4 15,2 1 1-15,0 6 3 0,-4 0 10 0,3 2 2 16,-5 4 0-16,2 0-10 0,-2 1-8 16,-2 12-11-16,4-16-10 0,-4 16-10 0,4-11-6 15,-4 11-12-15,0 0-1 0,0 0 1 16,0 0-26-16,0 0 3 0,-18 59 0 15,13-32-3-15,-3 12 2 0,0 2-3 0,2 3 2 16,-3 2-3-16,3 15-5 0,0-8 6 16,2-11-1-16,-2 0 2 0,6-5-3 0,-4-3 1 15,-1-4-2-15,3-6-1 0,0-2-2 16,0-2 4-16,0-4 3 0,2 0 2 16,-2-3 5-16,0-1 17 0,2-4 16 0,0-8 0 15,0 9-7-15,0-9-3 0,0 0-4 16,0 0-4-16,0 0-6 0,0 0-3 0,6-35-4 15,0 16-4-15,-1-2 1 0,3-3-3 16,0-3-1-16,2 0-5 0,-1-1-1 16,1 1-1-16,2 1-2 0,-5 6-1 0,1 1-4 15,0 3-5-15,0 3-12 0,-3 0-5 16,1 6-3-16,-6 7 2 0,8-11 2 0,-8 11 2 16,0 0 3-16,0 0 1 0,0 0 2 15,0 0-1-15,12 29 0 0,-12-29 1 16,0 17 0-16,0-17 1 0,0 14 2 0,0-14-12 15,0 0 0-15,0 16 0 0,0-16 0 16,0 0 0-16,0 0 2 0,0 0 7 0,0 0-6 16,0 0 3-16,29-30-3 0,-16 15 5 15,-7-2 2-15,4-5 3 0,1-4 3 16,-1 0-1-16,-2-1 2 0,0 0 6 0,-1 4-8 16,-3 3 3-16,0 0 2 0,0 4 4 15,0 2-2-15,-4 2-3 0,4 0-6 0,-4 12 0 16,2-17-24-16,-2 17-22 0,5-12 4 15,-5 12 6-15,0 0-4 0,0 0 7 0,0 0 5 16,12 28 5-16,-8-15 3 0,0 1 1 16,0 1 4-16,1 0 4 0,-3-1 4 15,0 0 20-15,-2 2 22 0,2-3 15 0,-2-13 12 16,0 29-4-16,-2-15-4 0,0-2-6 16,2-12-3-16,-7 25 1 0,3-10-11 15,0 0-69-15,0-4-101 0,-4 4-139 0,-1-2-171 16,-1 4-132-16,-9 5 52 0,3-3-237 15,-9 3-260-15</inkml:trace>
  <inkml:trace contextRef="#ctx0" brushRef="#br0" timeOffset="-205752.82">15119 4065 2183 0,'-15'8'182'0,"3"-3"32"0,4-1-20 16,8-4-23-16,-11 8-8 0,11-8-10 0,0 0-3 15,0 0 10-15,0 0 1 0,0 0-5 16,71-14-6-16,-30 4-12 0,13-3-16 0,6 0-9 15,2-3-24-15,4 0-9 0,-2 2-8 16,2-2-9-16,-2 1-13 0,-2 0-37 16,-4 0-66-16,-8 6-74 0,-13 1-84 0,-6 1-93 15,-4 0-99-15,-9 0-208 0,-1 2 49 16,-7 0 65-16,-1 2-187 0,-9 3-177 16</inkml:trace>
  <inkml:trace contextRef="#ctx0" brushRef="#br0" timeOffset="-201077.78">14751 2634 117 0,'0'0'16'0,"0"0"-6"0,0 0 10 0,0 0 12 16,0 0-2-16,0 0-6 0,0 0-3 16,0 0 2-16,0 0 3 0,29-23 2 15,-15 16 9-15,-3-3-6 0,5 1 1 0,-3-3 1 16,1 0 4-16,5-1 3 0,-3 0 6 15,3-3-1-15,4-3 4 0,-5 3 4 0,-1 1 7 16,1 0-3-16,5-1 4 0,-6-2-9 16,3 2-6-16,1 2 1 0,2-2-6 15,-5 0 3-15,3 0 2 0,-2 2 5 0,-1-2 0 16,1 0 2-16,-1 2 2 0,-1 1-1 16,-7 0-1-16,7 4 5 0,-9-1-5 15,2 3-3-15,-1-2-2 0,-1 2-7 0,-2 1-2 16,2 2-5-16,-8 4-5 0,9-9-4 15,-5 5-4-15,-4 4-3 0,10-6-4 16,-10 6 0-16,4-5-2 0,-4 5-1 0,0 0 0 16,9-8-4-16,-9 8-2 0,0 0 1 15,0 0-1-15,6-4 1 0,-6 4 0 0,0 0-2 16,0 0 1-16,0 0-8 0,0 0-6 16,0 0-8-16,0 0-5 0,0 0-7 15,0 0-2-15,0 0-3 0,0 0 1 0,0 0-2 16,-27 21 6-16,27-21 2 0,0 0 4 15,-15 2-2-15,15-2 5 0,-16 4 1 16,16-4 0-16,-15 3 6 0,3-2 6 0,12-1 3 16,-21 3 10-16,21-3 6 0,-16 3 4 15,16-3-1-15,-15 3-3 0,15-3-6 0,0 0 3 16,0 0 0-16,0 0 2 0,0 0 1 16,0 0-1-16,0 0 2 0,46-10-2 15,-28 3 4-15,5 3-5 0,-4 0 3 0,3 0-1 16,3 0-1-16,-4 1 1 0,0-1 3 15,-3 1 0-15,-3 1 10 0,1-1 17 0,-7 2 23 16,-9 1 24-16,18 1 25 0,-18-1 3 16,8 8-7-16,-8-8-10 0,0 0-2 0,0 18-9 15,0-18-9-15,-8 19-10 0,0-10-7 16,2 2-4-16,-3 1-11 0,5-1 0 16,-2 1-18-16,2-3-38 0,4-9-41 0,-6 16-47 15,6-16-47-15,-2 16-49 0,2-16-57 16,0 8-152-16,0-8-279 0,0 0-175 0</inkml:trace>
  <inkml:trace contextRef="#ctx0" brushRef="#br0" timeOffset="-199756.81">15861 2015 1791 0,'0'0'-43'0,"0"0"23"16,0 0 18-16,0 0 19 0,0 0 18 16,6-9 11-16,-6 9 4 0,0 0 1 0,0 0 9 15,0 0 8-15,0 0 16 0,0 0 2 16,0 0-1-16,-12 40-3 0,8-25-3 15,-7 2-2-15,7 4-4 0,-4 1-7 0,0 2-9 16,-1 3-2-16,3 2-2 0,-2-2-6 16,-4-3-7-16,5 3 0 0,-1-8-4 0,2 0-4 15,-2-1-6-15,3-2 2 0,1-4-2 16,0 2 1-16,4-14-3 0,-6 16-3 16,6-16-6-16,-4 7-5 0,4-7-2 0,0 0 1 15,0 0-1-15,0 0-3 0,0 0-3 16,0 0 2-16,-13-31-1 0,13 31-1 15,0-25-2-15,5 9 1 0,-5-2-2 0,0-2 0 16,4 0-1-16,2 0 0 0,2-6-2 16,0 1 1-16,5-2-2 0,1 0-1 0,-3 3 1 15,5-3 1-15,7 1-1 0,-7 0 1 16,7-1-1-16,2 4 0 0,0 1 1 0,-2 5 0 16,-5 2-1-16,5 1-1 0,-9 2-1 15,3 5 2-15,-9 1 2 0,3 3 3 16,-11 3 4-16,16 0 5 0,-16 0 5 0,0 0 3 15,10 11-1-15,-10-11-2 0,0 16 2 16,0-16-1-16,0 19-1 0,0-19 1 0,-6 23-5 16,6-11 0-16,-2 2 0 0,2-14 1 15,0 24-3-15,0-10-4 0,2-1 3 16,-2-1 0-16,0-12-5 0,6 24 3 0,-6-14-3 16,0-10 21-16,0 22 17 0,-6-11 20 15,2 2-7-15,0 2 16 0,-8-1 16 16,-1-2 9-16,-1 2-3 0,-1 3-8 0,-5 1-6 15,-1-3-8-15,4 0-2 0,-1-2-11 16,-1-1-3-16,7-1-9 0,-5 0-13 0,7-5-29 16,-3 2-61-16,3-2-60 0,6-2-69 15,-4 3-75-15,8-7-70 0,0 0-136 0,0 0-98 16,0 0 58-16,0 0-130 0,0 0-136 16</inkml:trace>
  <inkml:trace contextRef="#ctx0" brushRef="#br0" timeOffset="-199203.09">16119 2198 1768 0,'2'-13'22'0,"-2"13"16"0,0 0 5 16,0 0 5-16,-2-17 1 0,2 17-3 0,0 0-1 15,0 0-11-15,0 0-6 0,0 0-2 16,0 0-3-16,0 0 3 0,0 0-8 16,0 0 1-16,11-3-2 0,-11 3-1 15,0 0-3-15,22 3-2 0,-22-3 1 0,21 0-1 16,-21 0 2-16,15-3 4 0,-15 3 17 15,16-5 5-15,-16 5-2 0,10-7 9 0,-10 7 9 16,9-8 7-16,-9 8 2 0,0 0 4 16,0 0-5-16,0 0-9 0,0 0-6 15,0 0-3-15,0 0-9 0,0 0-2 0,0 0-5 16,-27-12-4-16,27 12-2 0,0 0-4 16,0 0-10-16,-17 19-8 0,17-19-9 0,-6 11 0 15,6-11-3-15,0 0 0 0,0 17-1 16,0-17 3-16,0 0-4 0,0 0 2 15,15 15 2-15,-15-15 1 0,0 0 0 0,14-4 1 16,-14 4 3-16,0 0 0 0,23-12 0 16,-17 5 1-16,4-2 1 0,-6 1 2 15,-4 8-1-15,11-19 0 0,-3 7 2 0,-4 1 0 16,0 0-1-16,1 0 0 0,-5 11-2 16,4-19-1-16,0 11 0 0,-4 8-1 0,6-14-1 15,-6 14-1-15,4-12-2 0,-4 12-1 16,0 0 1-16,8-9 1 0,-8 9 0 0,0 0 4 15,19 0 17-15,-19 0 18 0,0 0 17 16,19 11 19-16,-15-5 17 0,-4-6 17 16,12 18 13-16,-10-9 7 0,-2-9-23 0,4 21-1 15,-6-8-9-15,2-13-7 0,-6 27-8 16,4-16-7-16,-6 3-6 0,4-1-4 0,-1-2-26 16,1 1-43-16,-2-2-52 0,6-1-56 15,-4-2-65-15,4-7-71 0,-4 12-73 16,4-12-149-16,0 0-73 0,0 0 45 0,0 0-66 15,8 12-73-15</inkml:trace>
  <inkml:trace contextRef="#ctx0" brushRef="#br0" timeOffset="-199006.83">16570 1991 1657 0,'12'-21'65'0,"-3"6"19"16,-7 2 23-16,2 2 23 0,0 3 9 0,-4 8 2 15,8-11-8-15,-8 11-9 0,0 0-18 16,4-12-12-16,-4 12 9 0,0 0 40 0,0 0-1 15,0 0-12-15,0 41-25 0,0-41 1 16,-8 34-7-16,4-13-8 0,-2-2-29 16,2 3-50-16,0-2-58 0,-5 1-58 0,1-1-66 15,2 1-67-15,2-1-83 0,-5-3-172 16,-3-1-25-16,6-1-125 0,-2-1-139 16</inkml:trace>
  <inkml:trace contextRef="#ctx0" brushRef="#br0" timeOffset="-198867.68">16460 2236 1794 0,'0'0'65'0,"0"-19"16"0,0 19-5 16,0 0-3-16,3-18 0 0,5 10 2 0,0 0 2 16,2-3-6-16,7 2-7 0,2-2-7 15,-1-1-6-15,5-2-27 0,2 3-46 16,2-1-66-16,2 3-71 0,-3-1-71 16,5 1-155-16,0 3-192 0,-4-2-79 0</inkml:trace>
  <inkml:trace contextRef="#ctx0" brushRef="#br0" timeOffset="-198639.24">17167 1910 1602 0,'5'-8'61'15,"-5"8"22"-15,0 0 10 0,4-18 13 16,-4 18 10-16,0 0 0 0,0-14-10 0,0 14-12 16,0 0 3-16,0 0 23 0,0 0 16 15,0 0 5-15,0 0-2 0,-27 37-17 0,14-21-15 16,3 2-7-16,-4 3-13 0,1 0-6 15,5 3-6-15,-7 1-6 0,1-1 10 16,2 0-11-16,-1-1-16 0,3 0-59 0,2 0-62 16,-3 0-59-16,3-4-68 0,0 0-59 15,4-1-68-15,-3-6-148 0,3 0-27 0,0 0-150 16,0 0-143-16</inkml:trace>
  <inkml:trace contextRef="#ctx0" brushRef="#br0" timeOffset="-198476.77">16903 2230 1776 0,'-2'-20'0'16,"2"20"10"-16,0-11 8 0,0 11-11 0,0 0 5 16,4-17 0-16,-4 17-1 0,14-14 2 15,-5 9-3-15,1-2-2 0,2 0-2 16,-1-1-4-16,5 3-12 0,3-2-23 0,-7 0-23 16,3 3-37-16,-1-1-29 0,-1 2-30 15,-1 0-69-15,-2 1-187 0,-1 0 82 0</inkml:trace>
  <inkml:trace contextRef="#ctx0" brushRef="#br0" timeOffset="-197502.69">17107 2158 1003 0,'-4'10'-68'15,"4"-10"17"-15,0 0 13 0,0 0 13 0,0 14 5 16,0-14 10-16,0 0 2 0,0 0 3 16,4 16 4-16,-4-16 0 0,0 0 4 15,5 7 5-15,-5-7 1 0,0 0 8 0,10 5 3 16,-10-5 19-16,0 0 8 0,0 0 14 15,12 4 4-15,-12-4-3 0,0 0-2 16,0 0-1-16,23-8-3 0,-23 8 8 16,15-5-2-16,-15 5-3 0,16-6 1 0,-10 0-2 15,-6 6-5-15,13-6-6 0,-13 6-2 16,14-8-5-16,-14 8 0 0,13-3-7 16,-13 3-1-16,0 0-5 0,8-4 0 0,-8 4-4 15,0 0-2-15,14-5-2 0,-14 5 0 16,0 0-4-16,0 0-1 0,9-5 1 0,-9 5 1 15,0 0 0-15,0 0 15 0,10-9 13 16,-10 9 13-16,0 0 10 0,8-8 6 0,-8 8 1 16,11-8-4-16,-11 8 8 0,12-9-7 15,-12 9 2-15,4-7 1 0,-4 7-1 16,0 0-4-16,10-10-6 0,-10 10-5 0,0 0-5 16,0 0-4-16,9-9-9 0,-9 9-5 15,0 0-8-15,0 0-1 0,0 0-1 0,0 0-6 16,0 0 1-16,0 0-3 0,0 0-4 15,0 0-5-15,0 0 4 0,-11 39-15 16,11-39-14-16,-8 18-11 0,4-10-3 0,4-8-2 16,0 12-3-16,0-12-3 0,-4 12 3 15,4-12 2-15,0 0 2 0,0 0 5 0,0 0 4 16,4 18 4-16,-4-18 7 0,0 0 7 16,0 0 9-16,23-4 6 0,-23 4 8 15,0 0 6-15,22-15 9 0,-9 8 7 0,-5-4 7 16,2 2 7-16,3-5 11 0,-7 3 1 15,6-2 0-15,-3-1 3 0,1 2 3 16,-6 1 11-16,4 2 10 0,-8 9 3 0,11-18 1 16,-7 13-9-16,-4 5-2 0,8-12-7 15,-8 12-9-15,4-10-9 0,-4 10-9 16,0 0-8-16,0 0-6 0,0 0-3 0,0 0 0 16,0 0-7-16,0 0 0 0,0 0-1 15,0 0-2-15,-12 43-21 0,4-25 0 0,1 1-1 16,3 0 1-16,-4 4 2 0,0-3 2 15,2 3-2-15,1-4-3 0,-3 0 1 16,4-2 2-16,-2-3 0 0,2-1-3 0,0-2 5 16,4-11-2-16,-5 17-3 0,5-17 3 0,-4 16 2 15,4-16 0-15,-4 13-1 0,4-13 2 16,0 0 1-16,0 0-4 0,0 0 1 16,0 0-3-16,0 0 1 0,0 0-1 0,0 0 0 15,0 0-1-15,31-33-4 0,-23 18 3 16,7-1-4-16,-3-2 3 0,3-1-5 0,1 0 4 15,3 0-3-15,-5-1-2 0,3 4 2 16,-3-2 1-16,3 3-1 0,-3 0-1 0,-1 2-1 16,1 2-3-16,-3-1 2 0,1 5-1 15,-4-2-4-15,3 3 3 0,-11 6-1 16,16-7-1-16,-16 7 4 0,15-1-1 0,-15 1 1 16,0 0 2-16,16 8 3 0,-16-8 6 15,6 13 1-15,-6-13 3 0,-6 18 2 0,6-18-3 16,-12 23 3-16,-1-11-3 0,3 2 0 15,-2-2 1-15,-3 1 1 0,1-3-4 16,1 1-4-16,1-4-8 0,2 2-35 0,-3-2-46 16,3-3-46-16,-3 0-55 0,3 3-57 15,2-4-65-15,0-2-78 0,8-1-156 0,-15 2-18 16,15-2-219-16,-12 0-270 0</inkml:trace>
  <inkml:trace contextRef="#ctx0" brushRef="#br0" timeOffset="-197119.02">15909 2544 2129 0,'-23'-5'48'0,"10"1"19"0,1 0-4 16,6 4-10-16,6 0-4 0,0 0-3 16,0 0 19-16,0 0 15 0,27-19 14 15,4 13 24-15,31-7 1 0,14 0-25 0,7-1-7 16,6 3-5-16,6-4-6 0,12 3 18 16,5-1-14-16,10 1 3 0,0 2-13 15,2-1-4-15,-2 1-10 0,-8 1 0 0,-3 0-12 16,-12-1-4-16,-6 1-8 0,-10 3 2 15,-6 0-2-15,-15 3-5 0,-13-2 1 0,-10 2 1 16,-12 1 11-16,-4 1 4 0,0-1 5 16,-5 0-2-16,-5 2-9 0,-3-1-17 15,-10 1-53-15,8 0-58 0,-8 0-70 0,0 0-79 16,0 0-66-16,0 0-90 0,-35 11-189 16,17-6 74-16,3 0-159 0,-7 1-163 0</inkml:trace>
  <inkml:trace contextRef="#ctx0" brushRef="#br0" timeOffset="-34176.85">18443 2023 542 0,'4'-19'63'0,"-4"19"-6"0,0-16-6 15,0 16 0-15,4-16 13 0,-4 16-6 0,0 0 11 16,0-16 5-16,0 16 13 0,0 0 10 15,0-14 12-15,0 14 4 0,0 0-1 16,0 0-3-16,0 0-5 0,0 0-13 0,0 0-11 16,0 0-10-16,0 0-3 0,0 0 0 15,0 0 0-15,-23 49 8 0,19-13-12 0,-8 25-6 16,-3 9 16-16,1 9-10 0,-3 7 0 16,3 6 5-16,-3 0 7 0,3 4 5 15,-5-4 1-15,3 3 0 0,-3 4 2 16,1 4-21-16,-5 1-3 0,-2 0-3 0,2-5-8 15,1 0-2-15,-1-7-6 0,0-6 1 16,4-8-4-16,3-4-1 0,-3-8-6 0,5-4-3 16,-3-5-1-16,7-12-5 0,2-9 2 15,-1-3 0-15,-1-5 0 0,2 2 4 0,4-4-3 16,0-4-1-16,-3 0 1 0,3-3-4 16,-4-1-2-16,8-4 3 0,-4-1-4 15,0-3-2-15,4-10-1 0,-2 19-7 0,-3-9-29 16,5-4-48-16,0-6-62 0,0 0-107 15,0 0-80-15,0 0-223 0,0 0 30 0,0 0 73 16,11-46-104-16,-7 20-47 0</inkml:trace>
  <inkml:trace contextRef="#ctx0" brushRef="#br0" timeOffset="70916.27">1249 4527 668 0,'-21'1'260'16,"8"-1"-74"-16,13 0-41 0,-22 3-22 0,11-1 10 15,11-2 9-15,-24 0 8 0,11 3 2 16,13-3 15-16,-18 4 11 0,18-4 1 15,-17 3-33-15,17-3-2 0,-12 1-16 0,12-1-13 16,0 0-13-16,-15 0 2 0,15 0 20 16,0 0 18-16,0 0 31 0,42-23 9 0,-9 8-4 15,22-10 0-15,7-4-5 0,5-3-4 16,3-1-13-16,4-3-7 0,3-4-5 0,-3 2-6 16,1 0-11-16,1-2-8 0,-2 0-10 15,-3 6-6-15,-7-2-9 0,-8 10-7 16,-7 1-9-16,-14 6 7 0,-6 5 9 0,-6 3 8 15,-6 2 1-15,-1-1 2 0,1 5-4 16,-7-1 5-16,2 1 3 0,-3 0 4 0,-1 0-5 16,0 3-4-16,-8 2-10 0,13-7-10 15,-13 7-10-15,10-5-7 0,-10 5-15 0,0 0-33 16,12-6-57-16,-12 6-75 0,7-1-88 16,-7 1-89-16,0 0-103 0,10 12-128 15,-8-5-192-15,0 2-57 0,-2-9 106 0,0 0-582 16,0 0-706-16</inkml:trace>
  <inkml:trace contextRef="#ctx0" brushRef="#br0" timeOffset="81624.1">14799 4479 312 0,'-21'19'115'0,"21"-19"-12"0,0 0-14 16,0 0-19-16,0 0 5 0,0 0-8 0,-6 8 3 15,6-8 1-15,0 0 8 0,0 0 7 16,0 0 8-16,0 0-1 0,0 0 3 0,0 0-3 15,-9 10-2-15,9-10 2 0,0 0-3 16,0 0 2-16,0 0 2 0,0 0 1 16,0 0 9-16,0 0 4 0,0 0 7 0,0 0 1 15,-12 4 10-15,12-4-2 0,0 0-2 16,0 0 16-16,0 0-8 0,0 0-4 0,0 0-12 16,0 0-6-16,0 0-12 0,0 0-6 15,0 0-2-15,0 0-16 0,-6 8-6 16,6-8-2-16,0 0-6 0,0 0-3 0,0 0-2 15,0 0-5-15,0 0-3 0,0 0-1 16,0 0-2-16,0 0 5 0,0 0-8 0,0 0-2 16,0 0-2-16,0 0 4 0,37-5-3 0,-37 5 2 15,12 1-1-15,-12-1-3 0,17 0 1 16,-17 0-1-16,16 0-3 0,-16 0-1 16,21 3-1-16,-8-3-2 0,-3 0-1 0,4 1-1 15,-1-1-1-15,1 1 0 0,3-1-3 16,-3 4 2-16,3-4-2 0,1 0 2 0,-3 0 0 15,3 3-4-15,-1-3 0 0,2 0-1 16,-3 0 0-16,3 0-2 0,-5 0 0 16,3 0-2-16,-3 0-2 0,3 0 0 0,-3 3 1 15,-1-3-1-15,-3-3-3 0,4 6 0 16,-5-3 1-16,3 0-2 0,-4 1-2 16,-8-1 1-16,19-1-1 0,-11 2-2 0,3-1-2 15,-11 0 3-15,18 0-1 0,-14 0 2 0,-4 0-2 16,15 0-1-16,-15 0 0 0,12 0 0 15,-12 0-1-15,15 3 0 0,-15-3 0 16,12 0-1-16,-12 0 1 0,10 0 1 0,-10 0-1 16,13-3 0-16,-13 3-1 0,10 3 3 15,-10-3-1-15,13-3 1 0,-13 3-1 16,8 3 0-16,-8-3 0 0,0 0 4 0,18-3-3 16,-18 3 4-16,9 0-2 0,-9 0 1 15,0 0-2-15,14 0 2 0,-14 0 1 0,8 0-2 16,-8 0 0-16,15 0-1 0,-15 0 2 15,12 0 1-15,-12 0-2 0,19 0-1 0,-11 0 2 16,0-1-2-16,-8 1-1 0,23 0 2 16,-13-3-3-16,5 3 3 0,-3 0-3 0,-12 0 2 15,23 0-1-15,-11 0-1 0,-12 0 1 16,27-3-2-16,-18 6 1 0,-9-3 1 0,22-3-1 16,-7 6 0-16,-15-3-1 0,23 0 0 15,-11 0 2-15,-12 0-3 0,23 0 1 16,-11 0 2-16,3 0-1 0,-15 0 1 0,26 0-1 15,-17 0-1-15,-9 0 0 0,22 0-2 16,-22 0 3-16,23 0 0 0,-12 0-1 0,-11 0 1 16,22 0 0-16,-5 0-2 0,-17 0 2 15,23 0-2-15,-11 0 1 0,2 0-1 16,-1 3 0-16,-13-3-2 0,29 0 4 0,-17 0 0 16,3 0-2-16,-3 0 1 0,-2 0-2 15,3 1 2-15,-5-1 1 0,2 0-4 0,-10 0 5 16,19 0-3-16,-11 0 1 0,1 0-1 15,-9 0-2-15,18 0 2 0,-10 0-2 0,1 3 1 16,-9-3 0-16,18 1 1 0,-12-2 0 16,-6 1-1-16,21 1 2 0,-13-1-2 15,3 0 0-15,-11 0 0 0,16-1 2 0,-16 1-3 16,17 0 3-16,-9 1-1 0,4-1 0 16,-12 0 0-16,15 0 1 0,-7 0-1 0,-8 0 3 15,17 0-2-15,-7 0-2 0,-2 2 1 16,-8-2 1-16,19 1 1 0,-11-1-1 0,3 1 0 15,-11-1 0-15,18 0 0 0,-5 0-2 16,-5 0 2-16,2 0 0 0,3 2 1 0,-13-2 1 16,18 0-2-16,-10 0 1 0,-1 0-1 15,5 2-1-15,-12-2 1 0,15 0 0 16,-7 1 1-16,-8-1-1 0,16 2 2 0,-16-2-2 16,15 0-1-16,-7 0 0 0,-8 0 1 15,15 4 0-15,-15-4 0 0,12 0 0 0,-12 0 3 16,14 1-1-16,-14-1 4 0,13 0 3 15,-13 0 1-15,10 2 3 0,-10-2 4 0,0 0 1 16,0 0 2-16,17 0-1 0,-17 0 2 16,0 0 3-16,0 0-1 0,14 1-8 15,-14-1 9-15,0 0-3 0,0 0 0 0,0 0-2 16,15 0-2-16,-15 0-4 0,0 0 3 16,0 0-3-16,0 0 0 0,0 0-1 0,16 0-3 15,-16 0 0-15,0 0 0 0,0 0-1 16,0 0-2-16,0 0 2 0,0 0-1 15,11 2-1-15,-11-2 0 0,0 0 2 0,0 0-1 16,0 0 2-16,0 0-3 0,0 0-3 16,0 0-2-16,0 0 2 0,0 0-8 0,0 0-38 15,0 0-79-15,8 0-110 0,-8 0-154 16,0 0-203-16,0 0-137 0,0 0 78 0,0 0-538 16,0 0-648-16</inkml:trace>
  <inkml:trace contextRef="#ctx0" brushRef="#br0" timeOffset="88600.31">18662 6300 467 0,'-8'-8'161'0,"-1"1"-10"15,9 7-18-15,-14-8-20 0,14 8 19 16,-8-10-3-16,8 10-7 0,-11-5-8 0,11 5 2 16,0 0 0-16,-8-8-6 0,8 8-9 15,0 0-10-15,0 0-9 0,0 0-4 16,0 0-2-16,0 0 2 0,0 0-4 0,31-19-5 16,-16 16-5-16,-3 3-7 0,7-3-4 15,-5 3-4-15,3 0-5 0,-3 0-4 0,3 0-2 16,1 0 1-16,-3 3-1 0,-3-3 4 15,3 3 10-15,-3 0 15 0,-2 1 34 16,-10-4 19-16,17 6 18 0,-13 1 2 0,2 3 14 16,-2 2 4-16,-4 1 3 0,0 4-7 15,0 3-5-15,0 4-9 0,-4 3-8 0,2 5-6 16,-2-1-11-16,-4 4-10 0,4-2-4 16,-1 8-12-16,1-3-9 0,-2-2-6 0,2-4-7 15,0 2-10-15,4-3-4 0,-8 0-2 16,8 0-7-16,-5-5-4 0,3-3-9 15,-2-1-21-15,0-1-48 0,4-1-66 0,-4-4-80 16,4 0-78-16,-4-1-106 0,0-5-77 16,2 0-230-16,-3-2 74 0,-3-4 70 0,8-4-312 15,0 0-328-15</inkml:trace>
  <inkml:trace contextRef="#ctx0" brushRef="#br0" timeOffset="88816.84">18619 6805 2304 0,'-7'-16'47'0,"3"1"15"0,0 5-1 0,4 10-2 16,4-24 11-16,0 15 17 0,0-6 38 16,7-2 20-16,1 1-29 0,3 1 6 15,1-2-6-15,3 0-7 0,-1 1-10 0,1 3-9 16,4-1-11-16,-3 2-5 0,-1 2-11 16,-4 2-5-16,5 1-7 0,-5-2-5 15,3 4-10-15,-1 0-32 0,1 0-49 0,-3 1-43 16,1 1-47-16,-1 2-58 0,1 0-50 15,-5-1-49-15,1 2-100 0,-1 0-112 0,5 2 34 16,-6-1-95-16,3 0-67 0</inkml:trace>
  <inkml:trace contextRef="#ctx0" brushRef="#br0" timeOffset="89702.11">19232 6584 1453 0,'0'0'-50'0,"-18"0"18"16,18 0 19-16,0 0 6 0,0 0 11 16,-21-3 15-16,21 3 23 0,0 0 27 0,-10-5 20 15,10 5 9-15,-8-7 2 0,8 7 1 16,0 0 3-16,-15-13 3 0,15 13 2 15,-8-14-2-15,8 14 6 0,-8-16 4 0,3 8-10 16,5 8-4-16,-2-24-1 0,2 10-3 16,0 14 0-16,2-27-1 0,7 8-3 15,-1 2-9-15,2-2-8 0,3-1-3 0,5 1-7 16,-1 2-6-16,1 1-5 0,1-1-4 16,0 5-7-16,-3 0-1 0,-1 5-3 0,1 4 2 15,-1 2 5-15,-15 1 4 0,22 4 1 16,-13 5 6-16,-3 1 13 0,-2 4 2 0,-6 3-1 15,-6 6-23-15,-1 2 0 0,-1 7-1 16,-6 1-4-16,-3 2 1 0,-4 11-5 16,0-1-5-16,3-7-1 0,1-9-7 0,1 1 0 15,5-5-4-15,-1-1-1 0,1-4 1 16,3-5-2-16,-2 2 5 0,7-5 19 0,-5-3 10 16,6 1-2-16,4-10-5 0,-8 9-5 15,8-9-6-15,0 0-4 0,0 0-3 16,0 0-4-16,0 0-2 0,0 0-3 0,0 0-4 15,0 0-1-15,0 0-2 0,47-11-2 16,-36 10-1-16,7-2-1 0,-5 2-2 0,1 1-1 16,-14 0-8-16,31 0-31 0,-14 0-37 15,-3 0-38-15,1 0-34 0,-3 1-36 16,2-1-29-16,-1 0-25 0,1-1-26 0,-1-2-22 16,1 0-13-16,3-2 3 0,1 0 4 15,-3-3 16-15,5 0 13 0,-1-1 25 0,0-6 24 16,-1 3 39-16,-1-3 34 0,1 2 27 15,-1 0 30-15,-7 0 30 0,5-1 39 0,-7-2 20 16,7 4 27-16,-11-1 21 0,4 1 21 16,-4 0 15-16,-4 2 14 0,0 10 8 15,0-19 6-15,0 19 3 0,0 0 0 0,-8-22 1 16,8 22-6-16,-6-11-7 0,6 11-10 16,-17-4-10-16,17 4-2 0,0 0 1 15,0 0 0-15,-27 19 11 0,23-6-6 0,0 0-8 16,2-1-3-16,0 2-2 0,2-14-2 15,2 25-5-15,0-11 0 0,2-3 0 0,4-1 3 16,3-3 11-16,-3 0 7 0,4-4 7 16,-1-2 0-16,-11-1 12 0,20 0 8 15,-20 0 9-15,19-4-1 0,-11-3 7 0,-8 7-11 16,11-13-8-16,-7 3-13 0,-4 10-9 16,-4-19-14-16,4 19-10 0,-7-19-6 0,-1 7-10 15,0 3-11-15,0 0-25 0,1 1-49 16,-1 1-61-16,0 0-75 0,2 2-84 0,6 5-106 15,-13-7-107-15,13 7-131 0,-8-5-91 16,8 5 66-16,0 0-416 0,0 0-502 16</inkml:trace>
  <inkml:trace contextRef="#ctx0" brushRef="#br0" timeOffset="90728.15">20082 6332 2771 0,'0'0'-41'0,"-4"-19"27"15,4 19 30-15,0-19 36 0,0 19 34 16,-6-13 60-16,6 13 8 0,-2-14-10 16,2 14-1-16,0 0-7 0,-7-13-8 0,7 13-15 15,0 0-11-15,-8-8-11 0,8 8-7 16,0 0 14-16,0 0 28 0,0 0 8 0,0 0-7 16,-8 41-1-16,4-27-6 0,2 4-10 15,-2 3-6-15,-1 1 13 0,5 1-8 16,-4 3-8-16,0 2-15 0,2 3-4 0,-4 1-5 15,4-4-8-15,-2 3-7 0,0-5-4 16,-1-3-7-16,5-1-4 0,-4-3-5 0,4-3 0 16,-2-3 1-16,2 0-5 0,0-13 0 15,-2 19-2-15,2-19-5 0,0 0-4 16,0 0-2-16,0 0-4 0,0 0-4 0,0 0-3 16,0 0-12-16,31-32-6 0,-18 22 6 15,-3-4-5-15,-2 5-4 0,0-1 12 0,3 0-10 16,-3 1 5-16,0 1-4 0,-1 1-6 0,-7 7 1 15,12-12-1-15,-12 12 2 0,10-5-2 16,-10 5 4-16,9-3-5 0,-9 3 4 16,0 0 0-16,0 0-1 0,22 4 4 0,-18-1 0 15,-4-3 0-15,9 5-1 0,-5 0 3 16,-4-5 3-16,10 6-2 0,-2-3-1 0,-8-3 0 16,11 6 1-16,-11-6 0 0,8 6 0 15,-8-6 2-15,8 1 2 0,-8-1-2 0,0 0 0 16,0 0 5-16,0 0-2 0,23-7-2 15,-23 7 8-15,8-9-10 0,-4 5 5 16,-4 4-4-16,9-11-2 0,-7 6 3 0,2-3-4 16,0 2 2-16,4-3-2 0,-4 2 0 15,3-2 2-15,-3 3-1 0,0 0-4 16,-4 6 2-16,10-13-3 0,-8 9 1 0,-2 4-1 16,7-9 2-16,-7 9-2 0,4-5 0 15,-4 5 1-15,0 0-1 0,8-6 0 0,-8 6 0 16,0 0 3-16,0 0-2 0,0 0 2 15,10 13-1-15,-10-13 0 0,4 7 2 0,-4-7-2 16,5 7 4-16,-5-7-3 0,8 5 4 16,-8-5-2-16,6 10 0 0,-6-10 2 0,8 4-3 15,1-3 2-15,-9-1 4 0,12 2-4 16,-12-2 5-16,10-2-3 0,-10 2 3 0,19-5-1 16,-15 0-3-16,6-4 0 0,-1 2 3 15,-1-1 0-15,0-1-1 0,-2-2 1 0,-2-3-3 16,1 2 2-16,-1 1 0 0,4-2-2 15,-6 2-2-15,2 1 3 0,-2 0-4 16,0 0 3-16,-2 10-4 0,4-12-3 0,-4 5 5 16,0 7-9-16,0 0 2 0,9-7 1 15,-9 7 2-15,0 0-1 0,0 0 0 16,14 18 1-16,-10-12 2 0,1 3 1 0,1-1 2 16,-4 3 7-16,-2 0 3 0,0-11 9 15,0 26 5-15,-4-12-4 0,0 1-3 0,-1 1 2 16,-3-1-4-16,-2 2 0 0,1-3 1 15,1-1-6-15,-2-1 2 0,2-3-22 0,-1 2-60 16,3-4-71-16,-2-1-88 0,0-3-84 16,3 3-86-16,5-6-64 0,-10 1-201 0,10-1 29 15,0 0 60-15,0 0-366 0,0 0-419 16</inkml:trace>
  <inkml:trace contextRef="#ctx0" brushRef="#br0" timeOffset="91171.3">20899 6086 2520 0,'-5'-28'-59'0,"-7"4"16"15,2-3 6-15,-11 3 13 0,-16-13 24 16,-9-1 23-16,-16 0 20 0,-6 2 25 16,-17 2 15-16,-8 0 27 0,-10 4 1 0,-31-3 5 15,-19 9 22-15,-11 7-16 0,-5 9 26 16,-7 13 5-16,-12 8 3 0,-6 15-4 0,-5 14-10 15,7 13-10-15,8 17-13 0,13 5-12 16,9 11-12-16,5 13-7 0,19 12-4 16,20 12-7-16,14 8-4 0,28-2-4 0,22-3-3 15,32-28-6-15,22-7-1 0,22-5 0 16,24-12-1-16,43 4 16 0,37-14 5 0,31-17-3 16,33-18-2-16,37-14 4 0,30-19 3 15,80-18 0-15,18-21-8 0,-1-21-7 16,1-11 12-16,-8-14-1 0,-32-9-6 0,-24-7-12 15,-35-1 0-15,-26 1-10 0,-75 20-3 16,-27 3-2-16,-29 2-6 0,-41 11-4 0,-29 4-3 16,-27 11-8-16,-29-2 0 0,-31 8-1 15,-37 8-8-15,-45 5-1 0,-17 6-2 0,-25 12-6 16,-17 8-7-16,1 7-19 0,4 6-43 16,10 6-67-16,6 6-86 0,19 1-98 0,12 3-137 15,35-1-197-15,17 1-69 0,15 0 110 16,18-1-504-16,20-5-582 0</inkml:trace>
  <inkml:trace contextRef="#ctx0" brushRef="#br0" timeOffset="92910.07">15894 6683 2906 0,'0'0'-107'0,"0"0"15"16,0 0 10-16,0 0 12 0,0 0 12 15,0 0 22-15,0 0 20 0,0 0 9 16,0 0 8-16,0 0 3 0,-8-9 2 0,8 9 7 16,0 0 5-16,0 0 4 0,0 0 5 15,33-16 2-15,-17 7 4 0,3-3 4 0,-4 2-1 16,1-2 11-16,-4 0 11 0,3 0 12 16,-3 0 7-16,-1 0-6 0,-3-2-1 0,-4-1-5 15,-2 2 2-15,-2 13 7 0,0-21 7 16,0 21-11-16,-10-22 0 0,2 15-6 15,-3-3 6-15,-1 6-34 0,-3 1 0 0,3 2-2 16,-7 2-2-16,-1 4-2 0,-1 4-3 16,0 4 0-16,-10 8 0 0,-2 15-1 0,2 3 1 15,4 4-4-15,0 3 3 0,9-7-6 16,1-3 0-16,9 2 1 0,2-8-2 16,2 3-4-16,4-5 0 0,4-5 2 0,4-4-5 15,7-2-1-15,1-5-1 0,3-5 1 16,3-4-2-16,5-8 0 0,2-3 0 0,4-6-3 15,0-2 0-15,-2-3-3 0,0 0 7 16,-6-6-6-16,2 0 2 0,-2-3-3 16,-2-3 1-16,-5-1-3 0,-3 1 4 0,1-3 0 15,-3 0-2-15,1 0-3 0,-6-5 1 16,3 1-2-16,-3 0-2 0,-4-1 1 0,0 5 0 16,0 3 1-16,-4-1 4 0,2 6 7 15,-2 0 6-15,0 7 8 0,-2 2 8 16,2 0 5-16,0 2 3 0,0 2-6 0,0 1-5 15,-2 4-6-15,2 8 0 0,0 0-6 16,0 0 3-16,0 0-1 0,0 0 2 0,-10 23-2 16,6-6-2-16,0 6 1 0,0 2 8 15,-1 7-1-15,3 11 12 0,-2 5 1 16,0 15-1-16,-4 1-1 0,0-3-4 0,1 4-1 16,3-1-3-16,-6-10 0 0,6-10-3 15,2-1-3-15,-4-7-1 0,6-4-1 0,-5-3-1 16,1-3 0-16,4-4 1 0,-4-5 0 15,2-2 2-15,0-3 4 0,2-5-2 16,0-7-4-16,0 0-2 0,0 0-3 0,0 0-3 16,0 0-1-16,-4-38-3 0,8 19 1 15,0-4-3-15,4-3-2 0,3-1-2 0,5-4 0 16,-3-1-2-16,5-1 0 0,5 6-2 16,-4 0 2-16,-1 1-3 0,1 6 0 0,1 4-2 15,-9 2-1-15,5 5-1 0,-5 3 2 16,1 2 2-16,-4 4 2 0,-8 0 3 15,11 7 14-15,-7 2 7 0,-4-9 5 0,0 20 3 16,-6-7-5-16,-3 3 0 0,1 1-1 16,-4-1 3-16,1 0-8 0,-3 0-3 0,6-2 2 15,-5-3 0-15,1-2-5 0,1 2-3 16,1-6-36-16,2 0-46 0,-5-3-45 0,5 2-54 16,8-4-53-16,-14-4-73 0,14 4-69 15,-15-4-68-15,15 4-198 0,-4-7 46 16,4 7-311-16,-4-10-379 0</inkml:trace>
  <inkml:trace contextRef="#ctx0" brushRef="#br0" timeOffset="93559.96">16502 6729 2416 0,'0'0'16'16,"0"0"30"-16,0 0 11 0,0 0 18 16,0 0 20-16,0 0 36 0,0 0 14 0,0 0 2 15,0 0-24-15,0 0-5 0,0 0 1 16,0 0 22-16,4-20 25 0,-4 20 7 0,19-4 3 15,-3 1-10-15,3 0-7 0,-5-1-9 16,7 1-6-16,0 1 5 0,-1-1-7 16,-1-1-12-16,4 4-15 0,-7-3-6 0,3-2-16 15,-7 4-5-15,3 0-8 0,-1-1-8 16,-14 2-28-16,23-3 6 0,-15 2-9 0,-8 1-9 16,19-3-10-16,-7-1-33 0,-4 4-47 15,-2-4-66-15,-6 4-74 0,17-3-59 0,-17 3-59 16,4-6-53-16,-4 6-24 0,6-7-49 15,-6 7-78-15,0 0-35 0,0-12-359 16,0 12-395-16</inkml:trace>
  <inkml:trace contextRef="#ctx0" brushRef="#br0" timeOffset="93825.78">16830 6599 2277 0,'-10'-11'-90'15,"10"11"63"-15,-16-5 36 0,16 5 32 16,-15-5 28-16,15 5 17 0,-8-6 2 0,8 6 2 16,0 0-3-16,-15-3 0 0,15 3-5 15,0 0 6-15,0 0 9 0,0 0-12 0,0 0 6 16,0 0-3-16,0 0 19 0,54 0 3 15,-35 3 20-15,8 3 13 0,4 0 15 0,0 1-1 16,-4 4 1-16,-3-4-1 0,1 2 7 16,-6 0 8-16,-1 1 9 0,-1 1 21 15,-7 1-1-15,-2 6 5 0,-8-1-9 0,0 6-16 16,-4-2-12-16,-10 7-16 0,1-1-14 16,-1 3-14-16,-7-3-11 0,3 3-10 0,-1-4-12 15,1-5-8-15,5 0-10 0,-5-4-13 16,5-2-39-16,3 0-73 0,2-3-78 0,-1 0-97 15,1-5-107-15,2 1-138 0,2-4-178 16,4-4-116-16,-9 7 81 0,9-7-575 0,0 0-719 16</inkml:trace>
  <inkml:trace contextRef="#ctx0" brushRef="#br0" timeOffset="132286.03">19867 2875 646 0,'-23'-15'213'0,"23"15"-63"15,0 0-26-15,-8-12-3 0,8 12 3 0,-6-8-9 16,6 8-11-16,0 0-17 0,-8-15-6 16,8 15-9-16,-5-11-3 0,5 11-9 0,0 0-8 15,0-15-7-15,0 15-4 0,0 0-6 16,0 0-5-16,9-17-1 0,-9 17-6 0,12-4-1 15,-12 4-2-15,0 0-3 0,0 0-1 16,0 0-1-16,23 7-1 0,-23-7-4 16,0 0 3-16,6 16 0 0,-6-16 6 15,0 13-9-15,0-13-1 0,0 0 1 0,-8 25 1 16,8-25-3-16,-11 13 2 0,11-13-1 16,-8 14 0-16,8-14-1 0,-10 7 3 0,10-7 1 15,-8 6-3-15,8-6 3 0,0 0-1 16,0 0-1-16,0 0 0 0,-23-10 5 15,23 10 2-15,0 0-1 0,-8-9-4 0,8 9-3 16,0 0-3-16,0 0 0 0,4-24-1 16,-4 24-3-16,14-11-2 0,-14 11 2 0,13-8-2 15,-13 8-2-15,18-7 0 0,-18 7-2 16,13-4-2-16,-13 4 1 0,12-1-1 16,-12 1 2-16,0 0 2 0,0 0 3 15,0 0 4-15,0 0-1 0,2 18 3 16,-2-18-1-16,0 0 4 0,0 0 0 0,-19 20 3 15,19-20 2-15,-10 5 12 0,10-5 1 16,-16 2 4-16,16-2-4 0,0 0 0 0,0 0-3 16,-19-17 0-16,19 17-4 0,-8-16-4 15,8 5-1-15,0 11-4 0,-4-19-5 0,4 19 1 16,0-16-3-16,0 16-7 0,8-18-19 16,-8 18-21-16,8-13-21 0,-2 10-36 0,-6 3-40 15,17-1-35-15,-17 1-39 0,0 0-84 16,18 5-349-16,-7 3-142 0</inkml:trace>
  <inkml:trace contextRef="#ctx0" brushRef="#br0" timeOffset="132833.99">19557 3262 1789 0,'-10'-6'14'0,"10"6"12"0,-13-7 5 15,13 7 17-15,0 0 6 0,-6-8 1 16,6 8 0-16,0 0-2 0,0 0-6 16,-8-8-3-16,8 8-6 0,0 0-4 0,0 0-5 15,0 0-4-15,23-20-5 0,-13 17 0 16,-10 3-1-16,16-7-4 0,-5 7-2 0,-11 0 1 15,16-3-5-15,-16 3 5 0,19 0-4 16,-19 0 0-16,14 3-1 0,-14-3 0 16,13 6 0-16,-13-6 0 0,12 10 2 0,-6-3 0 15,-6-7-1-15,9 17 4 0,-5-5-5 16,-4-12 2-16,4 22 0 0,-4-12-2 16,0 6 2-16,0-1 0 0,0 0-1 0,-4 4-2 15,0 0 3-15,0 0-1 0,-1 5-4 16,-3-2 3-16,-2 4-2 0,2-6 0 15,-3 6-6-15,3-7-32 0,0-1-41 0,-3-2-41 16,7-1-31-16,0-2-50 0,0-6-51 16,-2 2-401-16,-3-6-144 0</inkml:trace>
  <inkml:trace contextRef="#ctx0" brushRef="#br0" timeOffset="133033.75">19462 3559 1655 0,'0'0'-46'0,"-8"-14"31"0,8 14 25 16,-7-11 28-16,7 11 20 0,-8-10 20 0,8 10 2 15,0 0 1-15,-8-13-5 0,8 13-9 16,0 0-6-16,0 0-9 0,0-14-5 16,0 14-6-16,0 0-4 0,0 0-4 15,14-15-4-15,-14 15-3 0,17-7 0 0,-5 2-3 16,3 1-2-16,3-2-1 0,-1-1-3 16,2 0-37-16,3-3-55 0,1 1-57 15,0-1-49-15,0-2-48 0,-1 2-410 0,-5 2-136 16</inkml:trace>
  <inkml:trace contextRef="#ctx0" brushRef="#br0" timeOffset="133317.01">19822 3253 1756 0,'4'-13'33'16,"-4"13"32"-16,0 0 17 0,0 0 16 16,4-15 14-16,-4 15 5 0,0 0 1 15,0 0-2-15,0 0-13 0,0 0-11 0,0-15-14 16,0 15-12-16,0 0-4 0,0 0-10 15,0 0-5-15,0 0-3 0,0 0-5 0,0 0-2 16,0 0-2-16,0 0-4 0,-8 52 16 16,8-36-2-16,-5 3-5 0,5-2 1 15,-4 5-5-15,0-2-7 0,-2 2 3 0,6-2 1 16,-4-1-8-16,0 3-7 0,0-1 2 16,4-2-1-16,-5-1-1 0,1-2-1 15,4 1 0-15,-2-4-5 0,-2 1-45 0,4-5-55 16,-4 3-71-16,4-1-72 0,0-11-74 15,0 11-121-15,0-11-93 0,0 0-118 0,0 0-133 16</inkml:trace>
  <inkml:trace contextRef="#ctx0" brushRef="#br0" timeOffset="133934.56">20159 3310 1590 0,'0'0'-100'16,"0"-16"16"-16,0 16 10 0,-5-12 18 15,5 12 10-15,0 0 13 0,-2-17 9 0,2 17 11 16,0 0 4-16,-2-12 8 0,2 12 8 16,0 0 9-16,0 0 12 0,-6-13 8 0,6 13 12 15,0 0 4-15,0 0-3 0,-12-8-3 16,12 8-3-16,0 0-1 0,-19 0-4 15,19 0-1-15,-21 5-1 0,11-1 3 0,-2 4-11 16,-3-1 1-16,3 2-5 0,1-2-4 16,1 1-3-16,-2-1 0 0,3 3 0 0,3-4-5 15,6-6 0-15,-12 14-2 0,12-14 4 16,-4 11-2-16,4-11 3 0,0 0-7 16,0 0 13-16,22 11 0 0,-22-11-3 0,19 0-1 15,-19 0-1-15,17-3 1 0,-17 3 1 16,18-3 3-16,-10-2 9 0,-8 5 22 15,19-10 20-15,-9 6 24 0,-1-4 17 0,-9 8 19 16,8-9 15-16,-8 9 10 0,10-10-1 16,-10 10-21-16,9-9-1 0,-9 9-10 15,0 0-12-15,4-10-11 0,-4 10-15 0,0 0-13 16,0 0-10-16,0 0-15 0,0 0 3 16,0 0-9-16,0 0-2 0,0 0-5 0,0 35 17 15,-4-15-6-15,1-1-3 0,-1 2-3 16,0 1-4-16,0 0 4 0,0 0-10 0,0 0 7 15,0 2 4-15,0-2 8 0,-1-1 10 16,-1 1 12-16,2-4 4 0,-4 1 2 0,4-3 6 16,-3-1 10-16,-1-1 1 0,4-5-6 15,0 4-5-15,-6-3-7 0,5-3-5 16,-3-3-10-16,0 1-5 0,8-5-5 0,-15 6-7 16,9-6-17-16,6 0-44 0,0 0-59 15,-20-6-66-15,15 0-79 0,1 0-79 0,4 6-73 16,-10-17-76-16,10 5-208 0,0 12 45 15,0-15-315-15,0 15-408 0</inkml:trace>
  <inkml:trace contextRef="#ctx0" brushRef="#br0" timeOffset="135671.05">21200 2149 2273 0,'0'0'-163'0,"0"-13"29"0,0 13 16 15,0 0 23-15,0-21 29 0,0 21 23 0,-4-15 26 16,4 15 16-16,-4-13 26 0,4 13 16 15,0 0 17-15,-4-18 4 0,4 18-2 16,0 0-6-16,-2-13-5 0,2 13-4 0,0 0-7 16,-8-8-5-16,8 8-2 0,0 0-3 15,0 0 1-15,0 0-5 0,-27 23-2 0,19-16-3 16,3 2-1-16,-1-1-2 0,6-8-1 16,-8 18 1-16,4-9-1 0,4-9 4 15,-4 19-5-15,4-19 1 0,4 22 4 0,0-14-1 16,6 1-1-16,-1-3 2 0,7-1 0 15,-6 2 2-15,9-4 5 0,-7-2 15 0,7 1 15 16,-2-2 12-16,-3-2 14 0,5-1 6 16,-3-1 9-16,-1-5 4 0,3 3 10 15,-1-2 38-15,-5-1-3 0,1 1 1 0,-3 2 5 16,0-3-2-16,1 3 1 0,-11 6-7 16,12-12-6-16,-4 8-12 0,-8 4-11 0,11-8-13 15,-11 8-10-15,8-7-12 0,-8 7-10 16,0 0-6-16,10-4-13 0,-10 4-7 15,0 0-1-15,0 0-3 0,0 0-5 0,0 0-4 16,0 25-3-16,0-25-6 0,-6 21 0 16,2-8-10-16,0 1-3 0,0 0 1 15,-1 1-1-15,-1-2 0 0,2 3-1 0,0-2-19 16,2-2-47-16,0 1-65 0,0 0-67 16,0-5-60-16,0 3-63 0,2-11-43 0,2 12-41 15,-2-12-133-15,6 4-61 0,-6-4 74 16,14 0-173-16,-14 0-184 0</inkml:trace>
  <inkml:trace contextRef="#ctx0" brushRef="#br0" timeOffset="136030.52">21668 2004 1806 0,'-9'-27'-45'0,"1"6"25"0,-2-4 20 16,-5 6 17-16,-1 0 29 0,-7 0 28 0,0-1 30 15,0 3 3-15,-8-1 2 0,0 4-12 16,-2 5-27-16,-2 5-7 0,0 4-7 15,0 5-5-15,-6 7-5 0,-5 11-6 16,-1 6-3-16,3 3-2 0,5 6-4 0,8 8-1 16,0-2 0-16,8 7-5 0,5-1 1 15,7-4-1-15,7-4 0 0,2-4-1 16,6 3 2-16,4-1 1 0,5-2 5 0,14 4 8 16,6-4 14-16,-2-12 19 0,6-10 17 15,2-2 41-15,5-10-3 0,3-4 1 0,15-11 2 16,-4-5-2-16,-4-3 7 0,-5-7-2 15,-5-2-1-15,-7-5-10 0,-4-6-12 16,-10 2-13-16,-7 5-11 0,-1-4-10 0,-7-3-7 16,-4 7-9-16,0 2-8 0,-4 3-6 15,0 1-7-15,-4 4-6 0,0 2-9 0,0 1-25 16,0 3-57-16,-2 4-69 0,-3 2-68 16,1 2-65-16,2 3-66 0,6 5-51 0,-12-3-127 15,12 3-102-15,0 0 58 0,0 0-180 16,0 0-218-16</inkml:trace>
  <inkml:trace contextRef="#ctx0" brushRef="#br0" timeOffset="136505.59">21756 1977 1894 0,'0'0'-19'0,"5"-16"31"0,-5 16 39 16,0-15 36-16,0 15 23 0,2-12 8 15,-2 12-3-15,0 0-10 0,2-16-7 0,-2 16-11 16,0 0-13-16,0 0-4 0,0 0-7 15,0 0-7-15,0 0-2 0,0 0-5 0,0 0-6 16,-11 55 1-16,1-37-4 0,6 1-6 16,2 0-1-16,-4 2-22 0,-1 0 0 15,-1-2 1-15,4 1-1 0,0-1-2 0,2-3 0 16,-2-2 0-16,0-1-1 0,1 1 1 16,3-14 3-16,-2 19 2 0,2-19-2 15,0 13 1-15,0-13 0 0,0 0-2 0,15 5-1 16,-15-5 5-16,0 0-9 0,29-13 0 15,-19 5 1-15,3 1-4 0,-7-2-4 16,8 2 4-16,-5-1-1 0,1 2-4 0,-2 0 1 16,-8 6-4-16,17-7 1 0,-17 7 0 15,12-7-2-15,-12 7 0 0,10 0 2 16,-10 0 1-16,0 0 0 0,23 8 1 0,-23-8 1 16,15 5 2-16,-15-5 0 0,12 7 3 15,-12-7 13-15,14 7 17 0,-14-7 1 0,13 3 6 16,1 1 1-16,-14-4 2 0,19 0 18 15,-19 0-10-15,21-4-1 0,-7 1-8 0,-2 2-3 16,-1-2-6-16,-11 3-7 0,21-3-15 16,-13 1-74-16,-2-1-60 0,-6 3-63 15,14 3-43-15,-14-3-52 0,5 8-65 0,-5-8-151 16,0 0 6-16,-15 20-97 0,9-10-86 16</inkml:trace>
  <inkml:trace contextRef="#ctx0" brushRef="#br0" timeOffset="136657.02">21893 2331 1502 0,'-10'10'-29'16,"-3"-3"19"-16,7-1 17 0,6-6 21 15,-8 9 14-15,8-9 54 0,0 0 51 16,0 0 18-16,0 0 8 0,33 6 38 0,-11-9-8 16,7-2-39-16,13-2-15 0,3 0-12 15,17-4-14-15,0 3-13 0,0-3-12 0,0 3-9 16,-2-3-10-16,-12 6-11 0,-5 1-61 16,-10 0-74-16,-2 1-88 0,-6 0-82 15,-2 3-67-15,-9 0-148 0,-5 0-46 0,-5 4-130 16,-4-4-126-16</inkml:trace>
  <inkml:trace contextRef="#ctx0" brushRef="#br0" timeOffset="138026.91">19979 2823 1523 0,'0'0'-119'0,"0"0"19"16,0 0 20-16,0 0 23 0,0 0 22 0,0 0 16 16,-13-3 14-16,13 3 16 0,0 0 15 15,0 0 9-15,0 0 12 0,0 0 16 16,0 0-2-16,0 0 3 0,0 0 5 0,0 0 3 15,0 0 1-15,0 0 2 0,0 0-5 16,0 0 4-16,0 0-3 0,0 0 2 0,0 0 2 16,0 0-7-16,0 0-2 0,0 0-4 15,0 0-8-15,0 0-1 0,0 0-4 16,0 0-2-16,0 0 6 0,0 0-5 0,0 0-2 16,0 0 4-16,0 0 1 0,0 0 5 15,0 0 0-15,44-8-1 0,-26 6 1 16,5 2-3-16,4-4-3 0,4 3-7 0,4-2-1 15,6 2-1-15,5-2-2 0,6 0-2 16,16 3-5-16,-4-5 0 0,4 4-4 16,-10 1 2-16,-6 0-5 0,18 0 3 0,-12 0-5 15,12 1-4-15,2 4 22 0,1-5-5 16,1 4-4-16,3-1-7 0,-1 0 4 16,3 0-3-16,-3-1-3 0,1 2 0 0,-3-4-7 15,-2 3 1-15,-3-2 3 0,1 1-5 16,-12-1-6-16,-9-1-4 0,18 3 7 0,-10-2 0 15,-9 2-7-15,2 0 6 0,-1-1-4 16,-3 1 0-16,1 0-2 0,1 1-1 0,-5-1 0 16,3-2 6-16,-5 2-10 0,-6-1 4 15,2-2 0-15,1 3 1 0,-5-3-1 0,2 0 1 16,-4 2-2-16,-4-2 2 0,-3 3-1 16,1-3 0-16,-2 0 0 0,-4 0 1 15,-1 0 0-15,-1 0-7 0,-1 0-1 0,1 0 4 16,-3 3 3-16,-14-3-6 0,27 0 0 15,-16 0-1-15,1 1 11 0,-12-1-6 0,16 0 2 16,-16 0 4-16,17 2-6 0,-17-2-2 16,14 0-6-16,-14 0 16 0,0 0-1 15,17 0-1-15,-17 0 4 0,0 0 8 16,12 1 3-16,-12-1-2 0,0 0-2 0,0 0 3 16,0 0-5-16,0 0-2 0,0 0-4 15,0 0 0-15,-39-23-10 0,23 15 14 16,-1 3-10-16,-2-2-1 0,-1 1 3 0,1 0 6 15,-1 0-8-15,3 1-6 0,-2-1 7 16,5 1-1-16,-3 1 8 0,7 0-5 0,-2 1-6 16,12 3-4-16,-15-7-2 0,15 7 3 15,-14-6 5-15,14 6-11 0,0 0 5 16,0 0-2-16,0 0 2 0,0 0-3 0,39-3-1 16,-39 3 2-16,33 3-1 0,-12-1 4 15,-3 4-5-15,1-1-7 0,-3 1 12 0,1-2-4 16,-3 2 2-16,-1 1 8 0,-3-1-8 15,-2 3 4-15,3-2 1 0,-5 2 2 0,0 2 3 16,-6-11 4-16,2 16-1 0,-2-16-1 16,-2 19 1-16,2-19-1 0,-6 22-12 15,0-12 6-15,0-1 1 0,-3 2 2 0,1-2-3 16,2-2-14-16,-2 3-80 0,3-4-89 16,1 1-106-16,4-7-125 0,-8 10-163 15,4-5 43-15,4-5-192 0,0 0-214 0</inkml:trace>
  <inkml:trace contextRef="#ctx0" brushRef="#br0" timeOffset="139412.32">22912 2888 1790 0,'0'0'-108'15,"0"0"18"-15,0 0 18 0,0 0 12 0,0 0 8 16,0 0 6-16,0 0 9 0,0 0 6 16,0 0 11-16,0 0 12 0,0 0 14 0,10-38 8 15,-10 38 9-15,9-10 4 0,-9 10 1 16,8-9-8-16,-8 9-3 0,10-8 3 15,-10 8-7-15,8-5 3 0,-8 5 1 16,0 0-1-16,0 0 7 0,0 0-2 0,19 15 0 16,-19-15 2-16,2 14 2 0,-2-14-2 15,-4 17 2-15,4-17 0 0,-10 18-6 0,3-7 0 16,1-3-2-16,-2 3 0 0,-2-3-1 16,1-1-1-16,9-7 7 0,-16 10 9 15,16-10 18-15,-13 7 0 0,13-7 6 0,-12 0 1 16,12 0-5-16,0 0 1 0,0 0-10 15,-14-10-4-15,14 10-4 0,0 0-4 16,-3-21 0-16,3 21-8 0,0 0-1 0,11-31-3 16,-5 20 0-16,0 3-5 0,2-3 0 15,1 2-5-15,-1-1 4 0,0 2-5 16,-8 8-3-16,13-8 0 0,-13 8-1 16,14-5 0-16,-14 5 0 0,0 0 1 0,0 0-2 15,17 8 3-15,-17-8 3 0,4 11 6 16,-4-11 5-16,2 15 7 0,-2-15 5 0,0 0 2 15,-6 23 4-15,6-23-2 0,-4 13 3 16,4-13 2-16,-5 14 5 0,5-14 11 0,0 0 12 16,-6 13 8-16,6-13-2 0,0 0 2 15,0 0-12-15,0 0-8 0,0 0-6 16,0 0-4-16,0 0-22 0,0 0-36 16,0 0-45-16,0 0-55 0,0 0-75 0,-6-38-58 15,6 38-97-15,0-8-172 0,0 8-139 16,0 0-148-16</inkml:trace>
  <inkml:trace contextRef="#ctx0" brushRef="#br0" timeOffset="141984.37">23007 3200 1679 0,'0'0'-72'0,"0"0"19"0,-8-10 27 16,8 10 28-16,0 0 22 0,-8-10 17 15,8 10 13-15,0 0 13 0,0 0-4 0,-9-7-2 16,9 7-5-16,0 0-5 0,0 0-6 16,0 0-3-16,0 0-6 0,0 0-1 15,0 0-3-15,0 0-1 0,25-16 1 0,-13 13-5 16,3 1 0-16,1 0 0 0,-1-2 4 16,4 3-2-16,-1 0-2 0,-3-1 0 15,1-1-3-15,-1 2 1 0,-1-2 2 0,-14 3 8 16,23 0 3-16,-23 0 4 0,18-3 0 15,-18 3-5-15,13 0-2 0,-13 0-3 16,0 0-1-16,18 3-2 0,-18-3 2 0,5 7 1 16,-5-7 0-16,4 12-3 0,-4-12-3 15,-2 18-17-15,2-18 0 0,-7 23 2 16,5-8-1-16,-4 1 4 0,0 1 7 0,0 5 3 16,-3-3-2-16,1 6 1 0,-2-1-5 15,0 2-1-15,1 0 4 0,1-2-7 0,-2 0-1 16,1-2 1-16,3 0-2 0,-2-3-1 15,2 0-1-15,-3-2 4 0,5 1-8 0,-2-4-44 16,2-1-54-16,2-1-59 0,-2-2-55 16,0-1-58-16,0-3-155 0,4-6-43 15,-9 6-84-15,9-6-47 0</inkml:trace>
  <inkml:trace contextRef="#ctx0" brushRef="#br0" timeOffset="142217.32">22968 3433 1671 0,'0'0'105'0,"-2"-16"-6"0,2 16-6 0,0 0-10 16,0-15-6-16,0 15-7 0,0 0-5 15,6-14-7-15,-6 14-1 0,14-7-7 0,-5 1-7 16,3 2-2-16,-12 4-4 0,23-7-3 16,-9 5-5-16,-1-2-1 0,3 1-20 15,-1 0 0-15,-1 0 1 0,1 1-3 16,1 0 2-16,-1-1-1 0,-1 1-1 0,1 1 0 15,3-2 0-15,-1 0-24 0,-3 0-56 16,5 3-71-16,-3-2-55 0,-1-1-73 16,-3 2-405-16,1 2-174 0</inkml:trace>
  <inkml:trace contextRef="#ctx0" brushRef="#br0" timeOffset="142969.12">23557 3402 1715 0,'0'0'-100'16,"-31"-15"13"-16,31 15 17 0,0 0 17 15,-10-6 20-15,10 6 22 0,0 0 12 0,0 0 7 16,-11-10 4-16,11 10 11 0,0 0 4 16,0 0 4-16,-10-9 4 0,10 9 1 0,0 0 10 15,0 0-5-15,-10-10 3 0,10 10 7 16,0 0 7-16,-7-7 4 0,7 7 4 15,0 0 5-15,0 0 1 0,0 0 1 0,-6-12-5 16,6 12-5-16,0 0-5 0,0 0-4 16,-4-13-6-16,4 13-4 0,0 0 0 0,0 0-6 15,4-21 2-15,-4 21-2 0,6-15-4 16,-2 6-1-16,-4 9-6 0,15-18-1 16,-7 10-4-16,3-4 0 0,1 1-3 15,2 2-2-15,1-1-2 0,1 0-2 0,-1 1-3 16,4 1 0-16,-3 0-2 0,1 1-1 15,-3 3 0-15,-2 0-1 0,3 1 0 0,-15 3 1 16,23 3-2-16,-13-1 1 0,0 3-1 16,-3 4 2-16,-3 3 1 0,-2 0 2 15,-2 4-2-15,-4 4 1 0,-3 0 2 0,-1 7-1 16,-6 3 2-16,-3 2-1 0,1 0-2 16,-5-1 2-16,0 3-1 0,-6 6-4 15,5-8 4-15,1-8 1 0,2-1-2 0,5-4 4 16,-1-4 17-16,3-2 18 0,2-2 15 15,-1-1 7-15,5-2 25 0,-2 0 34 16,8-8-4-16,-10 12-11 0,10-12-7 16,-9 7-14-16,9-7-15 0,0 0-1 0,-10 9-11 15,10-9-8-15,0 0-7 0,0 0-8 16,0 0-5-16,0 0-2 0,0 0-4 0,0 0-4 16,0 0-3-16,29 12-3 0,-29-12 0 15,18 0-3-15,-7 2-1 0,3-2-3 16,-14 0-3-16,27 0-28 0,-12 1-42 0,-1-1-39 15,-1 2-41-15,1-2-40 0,-2-2-51 0,3 2-47 16,-3-3-42-16,1 0-57 0,1 0-159 16,1 0 22-16,-5-2-123 0,2 1-132 15</inkml:trace>
  <inkml:trace contextRef="#ctx0" brushRef="#br0" timeOffset="143570.33">23979 3378 1654 0,'0'0'-28'0,"0"0"23"0,-2-14 30 15,2 14 31-15,0 0 25 0,-7-12 19 16,7 12 9-16,-6-10 6 0,6 10 3 16,0 0-2-16,-6-12-3 0,6 12-7 0,0 0-10 15,0 0-11-15,0-16-10 0,0 16-8 16,0 0-10-16,0 0-5 0,8-21-6 0,-8 21-1 16,13-11-9-16,-7 6-4 0,-6 5 0 15,14-12-5-15,-5 7-4 0,-9 5-4 16,12-5-1-16,-12 5-1 0,12-3-2 0,-12 3-1 15,0 0 0-15,0 0 0 0,19 5 1 16,-19-5-7-16,4 11 7 0,-4-11-1 16,2 14-2-16,-2-14-3 0,0 0 0 0,-4 24 1 15,4-24 1-15,-2 18-4 0,2-18 0 16,-2 19 6-16,2-19-10 0,-2 21 2 16,4-6 2-16,0-1-2 0,0 2-1 0,-2-2 3 15,4 3-1-15,-2-2-2 0,2 2-2 16,-2-1 5-16,0-3 8 0,3 2 18 0,-5 0-12 15,2-3 28-15,-2-12 30 0,0 28 19 16,-2-14 14-16,0-1 7 0,-3 0 3 16,-1-1 4-16,2-1-5 0,-4 3-6 0,0-4-8 15,-3 0-12-15,3-1-8 0,-4-1-8 16,-1-1-9-16,1-3-6 0,-1-1-7 0,-3-3-6 16,-1 0-6-16,17 0-15 0,-33-3-43 15,13-3-57-15,3 1-62 0,-2-4-61 16,3 1-74-16,-3 1-76 0,5-4-70 0,-3 3-169 15,3-3-7-15,-3 4 73 0,3 1-199 16,-1-1-207-16</inkml:trace>
  <inkml:trace contextRef="#ctx0" brushRef="#br0" timeOffset="145073.3">20692 3130 1624 0,'0'0'41'0,"0"0"16"0,-13-7 4 15,13 7-5-15,0 0-1 0,0 0-7 16,0 0-4-16,0 0-4 0,0 0-3 16,0 0-5-16,0 0-3 0,0 0-6 0,0 0 0 15,27-19-2-15,-27 19 0 0,19-5-4 16,-11 5 0-16,-8 0-2 0,19-3 2 0,-19 3 0 15,18-2 1-15,-18 2 3 0,13-1 1 16,-13 1 0-16,0 0 5 0,18 3 0 16,-18-3 1-16,9 8 2 0,-9-8-2 0,10 9 0 15,-10-9-1-15,6 14-1 0,-6-14-3 16,2 17-1-16,2-4-1 0,-4-13 2 16,0 19-4-16,0-5-2 0,0-14-2 0,0 27-2 15,-4-12 2-15,4-2 2 0,-2 4-5 16,-2 3 1-16,0-4-2 0,0 0-37 15,0 0-36-15,0-1-57 0,-1-2-48 0,3 0-47 16,2-13-73-16,-6 17-375 0,0-10-157 16</inkml:trace>
  <inkml:trace contextRef="#ctx0" brushRef="#br0" timeOffset="145273.05">20741 3339 1682 0,'0'0'-42'0,"0"0"40"0,-4-14 15 15,4 14 2-15,0 0 3 0,0 0 3 0,0 0 5 16,4-16 1-16,-4 16 0 0,0 0 3 16,9-12-4-16,-9 12-4 0,10-10-4 15,-10 10 1-15,15-5 2 0,-15 5-7 0,16-5 0 16,-6 3 0-16,-10 2 0 0,19-4-8 16,-11 1-36-16,-8 3-56 0,25-3-53 0,-15-2-64 15,3 2-316-15,-7 3-23 0</inkml:trace>
  <inkml:trace contextRef="#ctx0" brushRef="#br0" timeOffset="145606.26">20967 3249 1420 0,'0'0'11'0,"-8"-27"4"15,8 27 7-15,0 0 6 0,-3-13 7 0,3 13 2 16,0 0 1-16,3-18 0 0,-3 18-4 15,4-11-2-15,-4 11-1 0,8-9-7 0,-8 9 0 16,10-10-4-16,-10 10-2 0,9-4 1 16,-9 4-3-16,0 0-1 0,0 0 0 15,0 0 4-15,18 11 3 0,-18-11-2 0,0 0 5 16,-2 26 2-16,2-26 2 0,-12 25-1 16,8-11 1-16,-3-2 1 0,1 0-2 0,2-1-3 15,-2 3-3-15,2-5-2 0,4-9-1 16,-9 15-1-16,9-15-2 0,-4 14-1 15,4-14 1-15,-2 10-2 0,2-10 2 16,0 0-6-16,0 0-18 0,0 0-39 0,19 10-43 16,-19-10-47-16,0 0-42 0,18-4-56 15,-18 4-324-15,17-6-62 0</inkml:trace>
  <inkml:trace contextRef="#ctx0" brushRef="#br0" timeOffset="145865.28">21174 3272 1574 0,'0'0'26'0,"6"-13"18"0,-6 13-4 0,0 0 8 16,0 0 5-16,0 0-4 0,0 0-5 16,0 0-1-16,0 0-8 0,-21-10 0 15,21 10-9-15,0 0 1 0,0 0-3 0,0 0-3 16,0 0-3-16,0 0 1 0,-19 22 0 16,19-22 1-16,0 0 15 0,0 0 2 15,0 0 10-15,0 0 7 0,0 0 5 16,21 16 9-16,-21-16 10 0,0 0 8 0,13 0 13 15,-13 0-4-15,0 0-4 0,0 0-11 16,0 0-9-16,0 0-10 0,22-9-7 0,-22 9-24 16,4-7-36-16,-4 7-51 0,0 0-65 15,0-14-75-15,0 14-74 0,0-12-166 0,0 12-51 16,0 0-67-16,-8-11-58 0</inkml:trace>
  <inkml:trace contextRef="#ctx0" brushRef="#br0" timeOffset="146324.2">21426 3100 1523 0,'0'0'-1'0,"-15"-13"-2"15,3 5 18-15,-3-1 20 0,-5-1 19 16,-1 0 11-16,-6 1-17 0,0-1 15 0,-2 2 2 15,-4 0 0-15,-4 2 2 0,-6 2 2 16,-1 0 3-16,-3 2 1 0,-7 4 3 0,-16 2-1 16,6 0-7-16,-3 5-7 0,7 4-8 15,3-1-6-15,3 7-5 0,10 7-5 16,11-1-1-16,7 4-4 0,9 4 0 0,7 5-1 16,5 2-1-16,5 5-2 0,13 9-1 15,10 1-2-15,10-7 0 0,6-4 0 0,11-6 5 16,-1-9 3-16,9-6 10 0,4-12 4 15,6-3 24-15,9-11-6 0,-5-4-6 16,5-8 2-16,-3-2 23 0,-8 1-3 0,-6-6 10 16,-6 0 13-16,-7-5 10 0,-7-2 1 15,-7 4-5-15,-13 1-7 0,-3 2-8 0,-7-2-9 16,-6 2-9-16,-4-1-11 0,-4 3-8 16,0-2-8-16,-8 3-8 0,-5-2-6 15,1 2-11-15,-7 1-19 0,-2 2-39 0,0 2-49 16,-6 3-60-16,0 0-56 0,4 2-60 15,-4 5-62-15,5 0-119 0,1 1-167 16,0-1 90-16,2 4-205 0,1 0-212 0</inkml:trace>
  <inkml:trace contextRef="#ctx0" brushRef="#br0" timeOffset="163661.7">19919 2789 297 0,'0'0'60'0,"0"0"-13"15,0 0-14-15,0 0 5 0,0 0 2 0,-21 1 0 16,21-1 3-16,0 0-5 0,0 0 13 16,0 0 16-16,0 0-9 0,0 0 10 0,0 0 3 15,0 0 1-15,0 0 5 0,0 0 4 16,0 0 3-16,0 0 8 0,0 0-1 15,0 0 3-15,0 0 2 0,0 0-2 0,0 0-4 16,-6-15-1-16,6 15-4 0,0 0-7 16,0 0-6-16,0 0-8 0,0 0-7 0,10-26-5 15,-6 17-4-15,-4 9-4 0,13-19-3 16,-7 8-3-16,-2 0-1 0,0 0-4 16,5-2-1-16,-3 0-3 0,2 1 2 0,2 0-4 15,-1 0 5-15,-1 2 15 0,0-2 0 16,2-2 4-16,-1 1-5 0,1 0-2 0,-2-1-1 15,7-1-4-15,-3 0-1 0,3-1 0 16,-3-4-8-16,5 2 0 0,1 2-2 16,-3-2-2-16,5 2-3 0,-1-1-4 15,-5 0-1-15,5 2 0 0,4-1-4 0,-3 0 1 16,-1 2 0-16,4-2-1 0,0 1-1 16,-1 1-2-16,5 1 3 0,-2-2 1 15,2 0-4-15,-4 2 1 0,1-2-2 0,1 1 2 16,0 3-6-16,0-1 3 0,-2-1 2 15,-1 1-3-15,1 2 0 0,0-2-1 0,-5 2-5 16,3 2 2-16,-7-1 5 0,5 2-7 16,0-2 1-16,-3 3-1 0,-1 0 0 0,-3 1 2 15,3 0-3-15,-3 1 0 0,2-2 6 16,-5 2-4-16,5 0 1 0,-14 4-4 16,23-6 3-16,-15 4 1 0,-8 2-3 0,19-4 1 15,-19 4 1-15,16-5-2 0,-16 5 3 16,15-2-3-16,-15 2 1 0,16-4-2 0,-16 4 2 15,15-2-2-15,-15 2 1 0,12-2 5 16,-12 2 1-16,15-1-6 0,-15 1 1 16,0 0-3-16,18-2 2 0,-18 2 2 0,0 0-2 15,19 0-1-15,-19 0 0 0,0 0 2 16,16-1 2-16,-16 1 0 0,0 0-3 0,15 0-2 16,-15 0 2-16,0 0 0 0,0 0 2 15,18 0-1-15,-18 0 1 0,0 0 1 16,0 0-1-16,0 0 1 0,0 0-1 0,13 1 1 15,-13-1-2-15,0 0 2 0,0 0-4 16,0 0 3-16,0 0-1 0,0 0 0 0,0 0-1 16,0 0 1-16,0 0 0 0,0 0-1 15,0 0 3-15,14 2 0 0,-14-2-2 16,0 0 6-16,0 0-9 0,0 0 2 16,0 0-7-16,0 0-29 0,0 0-48 0,0 0-59 15,0 0-73-15,0 0-79 0,2 5-131 16,-2-5-105-16,0 0-128 0,0 0-154 0</inkml:trace>
  <inkml:trace contextRef="#ctx0" brushRef="#br0" timeOffset="165349.34">21686 2276 1623 0,'0'0'-109'0,"-12"-7"15"0,12 7 15 15,0 0 7-15,-15-5 18 0,15 5 14 0,0 0 14 16,-8-8 8-16,8 8 11 0,0 0 0 16,0 0 3-16,0 0 3 0,-10-5 1 0,10 5 2 15,0 0 2-15,0 0-6 0,0 0 4 16,0 0 0-16,0 0 0 0,0 0-3 16,0 0 5-16,0 0-2 0,0 0 6 15,0 0-7-15,0 0 2 0,31-11 3 0,-31 11-2 16,14 2 4-16,-14-2 2 0,21 2 2 15,-21-2-8-15,25 3 10 0,-13 0-2 0,0-1 2 16,3 2 11-16,1 0-2 0,-1 0 12 16,-1-1-3-16,5 1 1 0,-2 1 4 15,1-2 2-15,3 1 3 0,-3-1-2 0,-3 0-1 16,6 1-5-16,-1-1 1 0,-1 2-7 16,-3-1 1-16,5 1-3 0,-4 0-3 0,-1-3 1 15,3 6-2-15,-5-4-5 0,1 1 0 16,-1-1-1-16,-1 2-2 0,1 0-2 15,-4-1 2-15,5 3-3 0,-5-2 2 0,5 0-1 16,-5 1 2-16,0-1-5 0,3 2 1 16,-5-3 1-16,4 3-4 0,-1-1 3 15,-1 0 0-15,-2-2-3 0,1 5 4 16,1-5 7-16,-2 2 3 0,0 1 2 0,1-2-1 16,1 3 1-16,-10-9 0 0,12 11 0 15,-3-2-1-15,-3-3-2 0,2 2-3 0,-8-8 4 16,13 13-4-16,-7-7 0 0,2-1-1 15,-8-5-3-15,12 15 0 0,-5-8-3 0,1 1 1 16,-2-1-2-16,-6-7 0 0,13 16-2 16,-5-9 1-16,-2 2-1 0,2-2 0 15,-2 2 0-15,-6-9 4 0,15 14 7 0,-9-6 4 16,0-1 2-16,3 1 1 0,-3 0-3 16,0 0 3-16,-6-8-3 0,8 10-2 15,-2-2 3-15,-6-8 1 0,13 11 2 0,-9-6 1 16,-4-5-2-16,10 12-3 0,-3-7 1 15,-7-5-6-15,10 10 1 0,-10-10-1 0,10 7-2 16,-10-7-1-16,8 10 0 0,-8-10-1 16,9 9 0-16,-9-9-3 0,10 10 1 15,-10-10-1-15,8 9 1 0,-8-9-3 0,7 10 1 16,-7-10-1-16,8 7 0 0,-8-7-2 16,6 9 1-16,-6-9-1 0,0 0 1 15,6 7-2-15,-6-7 0 0,0 0-2 0,4 9 3 16,-4-9-3-16,0 0 2 0,0 0 0 15,11 7 0-15,-11-7 4 0,0 0-5 0,0 0 1 16,0 0 0-16,0 0 5 0,0 0 2 16,0 0-3-16,6 9 0 0,-6-9 1 15,0 0-1-15,0 0 0 0,0 0 5 0,0 0 5 16,0 0 9-16,0 0 3 0,0 0 8 16,0 0 5-16,0 0 5 0,0 0-12 0,0 0 1 15,0 0-11-15,0 0-1 0,0 0-1 16,6-29-3-16,-6 29-2 0,0 0-4 15,0-19 2-15,0 19-6 0,2-14 0 0,-2 14-2 16,0 0 9-16,2-19-12 0,-2 19-1 16,0-15 2-16,0 15 0 0,4-13-1 0,-4 13-1 15,2-14-1-15,-2 14 0 0,0 0 0 16,5-16-2-16,-5 16-2 0,0 0-1 16,4-15-1-16,-4 15 0 0,0 0 0 15,2-8-2-15,-2 8 0 0,0 0-3 0,0 0 0 16,0 0 2-16,0 0-2 0,0 0 2 15,8-9-1-15,-8 9 0 0,0 0 3 0,0 0-2 16,0 0-1-16,0 0 2 0,0 0 4 16,0 0-1-16,8 31-4 0,-8-31 4 15,0 0 4-15,0 0 4 0,-8 22 8 0,8-22 6 16,-8 15-1-16,2-9 5 0,6-6 0 16,-15 13 1-16,7-6-4 0,-2 0-4 0,-1-2 0 15,1 1-2-15,-3 0-4 0,5-1-1 16,-6-1 1-16,1 2-4 0,1-3-1 15,2 1 0-15,-3-1-4 0,13-3-29 0,-18 9-44 16,9-6-53-16,3-2-52 0,6-1-64 16,-10 5-54-16,10-5-96 0,0 0-113 0,-11 1 32 15,11-1-82-15,0 0-53 0</inkml:trace>
  <inkml:trace contextRef="#ctx0" brushRef="#br0" timeOffset="167158.04">22926 3855 1541 0,'-18'-6'31'16,"7"-2"21"-16,1 6 17 0,10 2 13 0,-16-6 14 16,16 6 12-16,-11-5 18 0,11 5 12 15,0 0 14-15,-12-6-22 0,12 6-3 0,0 0-9 16,0 0-10-16,0 0-11 0,-10-4-9 15,10 4-6-15,0 0-9 0,0 0-1 16,0 0-6-16,45 7 8 0,-20-2 29 16,12-1-10-16,11 1-5 0,20 3-4 0,8-2 2 15,9 1-5-15,6 1 4 0,0 3-5 16,-2-3-7-16,-4 0-4 0,-3-1-5 0,-3 0-7 16,-11 1-5-16,0-2-6 0,-18-1-3 15,-7-2-2-15,-10-1-11 0,-2 2 6 16,-6-1-6-16,-2 0-1 0,-2-2 12 0,-5 0 11 15,1 1 7-15,-3-1 9 0,-1 1-2 16,-13-2-6-16,16 2-5 0,-16-2-10 0,0 0-3 16,0 0-9-16,0 0-2 0,-68 0-8 15,-5 0-5-15,-13-2-7 0,-9 2-5 16,-9 0 0-16,5 2 0 0,2-2 0 0,4 0 0 16,6 0-2-16,6 0-1 0,7 0-1 15,16 0 3-15,13 0-1 0,9 0-1 0,1 0 6 16,8 0 2-16,5 0 0 0,1 0 0 15,2 0-3-15,7 0 2 0,12 0-1 0,-19-2 1 16,19 2 0-16,0 0 0 0,0 0 0 16,0 0-1-16,62 2 1 0,-22-2 1 15,13 0-1-15,22 0-1 0,10 3 1 0,1-3-2 16,7 3 0-16,0 2-2 0,-4-2 1 16,-4 2 1-16,-4-2-1 0,-5 5 1 15,-5-4-1-15,-7 4-1 0,-15-4 0 0,-7 0-3 16,-9 2 3-16,0-4 0 0,-4 1-2 15,-5 1 3-15,-1-4-2 0,-2 3-3 0,-3 1 3 16,-3-1 10-16,-3-3 7 0,3 1 4 16,-15-1 5-16,20 3-8 0,-9-2 4 0,-11-1-5 15,16 2-2-15,-16-2-1 0,15 2-2 16,-15-2-10-16,10 0-36 0,-10 0-54 16,0 0-64-16,15 4-76 0,-15-4-87 0,8 0-104 15,-8 0-193-15,0 0-29 0,0 0 54 16,0 0-381-16,0 0-440 0</inkml:trace>
  <inkml:trace contextRef="#ctx0" brushRef="#br0" timeOffset="186602.03">23065 2370 952 0,'0'0'97'0,"0"0"-32"0,-2-16 9 0,2 16-3 16,0 0 5-16,0 0 3 0,0-18-7 15,0 18-5-15,0 0 1 0,0 0 2 0,0 0-9 16,0 0-3-16,0-13-6 0,0 13-3 16,0 0-8-16,0 0-1 0,0 0 6 0,0 0 11 15,0 0 17-15,0 0 13 0,0 0 11 16,0 0 8-16,-15 49 7 0,9-24 16 0,-2 12 16 16,-2 2 25-16,-7 17-5 0,5 3-5 15,-3-2-6-15,3 1-7 0,-1-3-8 16,1 1-5-16,4-10-6 0,-1-5-9 0,1 0-6 15,2 0-5-15,0 0 0 0,0-3-7 16,-1 3-16-16,3-9-3 0,0 4-1 16,0-4-3-16,0-1 1 0,0 0-5 0,0-2-4 15,4-3-3-15,-5-4 0 0,3 0-7 16,0-3-3-16,0-4-5 0,0 2-3 0,2-4-2 16,-2-1-2-16,2-12-2 0,-2 22-5 15,2-22-3-15,-2 17-4 0,2-17 0 16,-2 14-2-16,2-14-3 0,0 0-4 0,-2 13-8 15,2-13-23-15,0 0-42 0,0 0-45 16,0 0-69-16,0 0-66 0,-4-34-65 0,4 24-71 16,-2-5-66-16,2 2-168 0,-2 0-16 15,4 1 79-15,-2 12-296 0,0-28-319 0</inkml:trace>
  <inkml:trace contextRef="#ctx0" brushRef="#br0" timeOffset="187821.32">23327 2191 2127 0,'0'0'-93'16,"0"0"28"-16,0 0 0 0,-8-6 17 16,8 6 27-16,0 0 16 0,0 0 30 15,0 0 18-15,0 0 9 0,0 0 7 0,0 0 2 16,0 0-8-16,0 0-3 0,0 0-1 0,0 0-10 15,0 0 1-15,0 0 5 0,0 0 2 16,0 0 3-16,0 0 1 0,0 0 2 16,50 6-4-16,-32 1-3 0,-1-1-4 15,4 0-4-15,-3 1-4 0,1-1-1 16,-1 1-2-16,1 0-2 0,-5 0 9 0,1 0 8 16,-3-2-3-16,1-1 7 0,-5 3 16 15,-8-7 18-15,15 9 40 0,-9-6 13 0,-6-3 3 16,6 11 9-16,-6-11 3 0,0 0-12 15,-6 23-3-15,-3-11-2 0,-1-2-3 0,-6 3-5 16,-5 2-4-16,0-1-7 0,-6 1-8 16,0 0-8-16,1-3-9 0,1 1-11 15,0 0-5-15,0 0-8 0,2-2-6 0,5-3-4 16,-1 0-8-16,1 0-3 0,5-1-8 16,1 0-2-16,1-2-6 0,1 2-3 15,10-7-12-15,-14 7-28 0,5-4-37 0,9-3-44 16,-10 2-68-16,10-2-68 0,0 0-74 15,0 0-58-15,0 0-45 0,0 0-67 0,0 0-138 16,19-28 43-16,-13 21-244 0,6-1-301 16</inkml:trace>
  <inkml:trace contextRef="#ctx0" brushRef="#br0" timeOffset="188305.66">23720 2208 2087 0,'0'0'-100'15,"-6"-9"21"-15,6 9 29 0,-4-10 34 0,4 10 22 16,0 0 21-16,0 0 19 0,-6-14 2 16,6 14-2-16,0 0-7 0,0 0-1 0,14-15-5 15,-14 15-1-15,17-8-4 0,-5 1-2 16,0 5-2-16,1 0 0 0,1 0-2 16,-14 2-1-16,25-2 0 0,-12 2 4 0,-13 0 0 15,20 3 3-15,-9-2 5 0,-11-1 1 16,16 4 7-16,-16-4 10 0,17 8 4 15,-17-8-1-15,10 6 3 0,-4 0 2 16,-6-6 0-16,8 14 1 0,-3-7-6 0,-5-7-3 16,4 22 3-16,-4-7-22 0,-2 1-2 15,0 1-2-15,0 3 6 0,-3 2-10 0,-1 0 0 16,0 2-5-16,-2 1 2 0,2 0-5 16,-1 0 2-16,1-2-3 0,0-1 1 0,2-2-23 15,-2 2-42-15,-1-3-59 0,5 0-75 16,-4-5-65-16,4-1-121 0,-4 0-111 0,2-3-165 15,-3-1-142-15</inkml:trace>
  <inkml:trace contextRef="#ctx0" brushRef="#br0" timeOffset="188495.23">23731 2488 1840 0,'-3'-19'12'0,"3"19"3"0,5-14-3 15,-5 14-1-15,8-13 2 0,-2 9 6 0,-6 4 2 16,19-15-4-16,-7 8 1 0,0 0-2 16,5 1-3-16,-3 0-1 0,3-1 1 15,0 2-22-15,-1-2-38 0,3 3-51 16,-3-3-52-16,-1 3-103 0,1 2-249 0,-3-1-7 16</inkml:trace>
  <inkml:trace contextRef="#ctx0" brushRef="#br0" timeOffset="188806.28">24094 2288 1429 0,'0'0'7'0,"0"0"4"0,0-21 6 16,0 21 19-16,0-13 14 0,0 13 0 16,0 0-3-16,2-15-4 0,-2 15-9 0,0 0 0 15,7-14-2-15,-7 14-1 0,0 0-2 16,8-7-1-16,-8 7 3 0,0 0 9 0,0 0 16 15,0 0 19-15,0 0 17 0,0 0 15 16,6 30-7-16,-6-30 4 0,-4 25 10 16,2-10-4-16,0-1-1 0,-2 1-5 0,0 0-5 15,1 0-11-15,-1-3-7 0,4 3-10 16,-4-3-2-16,4-12-11 0,-2 23 0 16,2-13-9-16,0-10-14 0,4 19-31 0,-2-12-47 15,5 2-60-15,-7-9-64 0,12 10-50 16,-4-5-55-16,0-1-91 0,-1-1-117 0,1-1-162 15,2 0-139-15</inkml:trace>
  <inkml:trace contextRef="#ctx0" brushRef="#br0" timeOffset="189072.01">24291 2447 1892 0,'6'-15'55'16,"-6"15"10"-16,0 0 6 0,0-17 23 0,0 17 10 16,0 0 3-16,0 0-4 0,-10-14 14 15,10 14-6-15,0 0-6 0,0 0-6 16,0 0-9-16,0 0-4 0,0 0-6 0,0 0-9 15,0 0-3-15,-21 27-8 0,21-27-6 16,0 0 0-16,4 19-2 0,-4-19 1 0,0 0 10 16,8 14 13-16,-8-14 12 0,0 0 12 15,11 8 7-15,-11-8-3 0,0 0-4 16,0 0-8-16,0 0-9 0,0 0-7 0,0 0-11 16,6-37-26-16,-6 37-16 0,-4-20-40 15,4 20-53-15,-4-19-52 0,-3 8-55 0,7 11-63 16,-8-12-66-16,2 5-84 0,6 7-188 15,-6-2 60-15,6 2-227 0,0 0-235 16</inkml:trace>
  <inkml:trace contextRef="#ctx0" brushRef="#br0" timeOffset="189689.96">23307 2662 1902 0,'0'0'-79'0,"-13"-1"41"0,13 1 35 15,0 0 37-15,0 0 27 0,-16-4 18 16,16 4 10-16,0 0-8 0,0 0-3 0,-6-8-7 16,6 8-2-16,0 0-8 0,0 0-2 15,22-23-3-15,-13 16-5 0,3-2-4 16,0 2-4-16,5-5-6 0,0 1-5 0,3 0 0 16,3-2-2-16,-2 2-4 0,-1 1-1 15,1-2-6-15,-2 1-19 0,1 5-30 0,-3-4-37 16,1 3-46-16,-3 1-37 0,-1 0-30 15,1 2-37-15,-5 0-76 0,-2 1-324 0,-8 3-114 16</inkml:trace>
  <inkml:trace contextRef="#ctx0" brushRef="#br0" timeOffset="191746.17">23236 2759 1619 0,'0'0'-6'0,"-18"-4"16"16,18 4 3-16,-10-3 22 0,10 3 20 15,-13-5 25-15,13 5 22 0,-14-4 19 0,14 4 12 16,0 0 7-16,-17-4-18 0,17 4-7 16,0 0-8-16,-12-5-8 0,12 5-6 15,0 0-4-15,0 0-18 0,-11-4-4 0,11 4-6 16,0 0-5-16,0 0 1 0,0 0 0 16,0 0 6-16,40-3 30 0,-16 6 2 15,10-3-8-15,9 0 14 0,9 3 1 0,18-2-2 16,4-2-5-16,1 2-10 0,-1-1-5 15,-1-1-5-15,-3 1-6 0,-2-3 0 0,-2-1-3 16,-12 0-7-16,-9 2-3 0,-1-1-6 16,-3 0-2-16,-8-3-2 0,2 1-4 0,-6 3-2 15,-2-1-5-15,-2-1-2 0,-4 1-1 16,-1 0 0-16,-5 2 11 0,-1-2 4 16,-1 1 1-16,1-1 5 0,-14 3-4 0,21-1-4 15,-21 1 0-15,14-3-6 0,-14 3-2 16,15-1-5-16,-15 1-7 0,0 0 2 0,18-2-3 15,-18 2-2-15,0 0-4 0,13-1-2 16,-13 1-6-16,8 0-20 0,-8 0-26 16,0 0-32-16,0 0-40 0,0 0-47 0,10 0-65 15,-10 0-85-15,0 0-75 0,0 0-97 16,0 0-148-16,0 0 49 0,0 0-298 16,0 0-357-16</inkml:trace>
  <inkml:trace contextRef="#ctx0" brushRef="#br0" timeOffset="195184.3">24280 2736 2218 0,'0'0'-65'0,"0"0"31"16,0 0 12-16,0 0 1 0,2-14 3 16,-2 14 5-16,0 0-1 0,0 0 7 0,0 0-5 15,0 0 5-15,0 0 6 0,0 0-2 16,0 0 7-16,0 0 10 0,0 0 3 0,0 0 2 15,5 52 1-15,-5-39 4 0,0 4 6 16,2-1 3-16,0 0 1 0,0 0-4 16,-2 2 0-16,0-2 2 0,4 2 0 0,-4-2 2 15,2-2 2-15,-2-1-4 0,0-13 1 16,2 23 12-16,-2-11 7 0,0-12 7 16,2 17 10-16,-2-17 16 0,2 13 9 0,-2-13 8 15,0 0-8-15,0 19 17 0,0-19-16 16,0 0-8-16,0 0-5 0,0 0-6 0,0 0-2 15,0 0-4-15,0 0-5 0,0 0-9 16,0 0-2-16,0 0-1 0,-29-29-5 16,29 29-2-16,-6-12-2 0,6 12-5 0,-6-12 3 15,6 12-4-15,-6-12 1 0,6 12-8 16,0 0-10-16,-7-9 4 0,7 9-10 0,0 0-5 16,0 0-2-16,0 0-1 0,0 0-3 15,0 0 2-15,0 0-1 0,0 0-1 16,0 0 2-16,0 0-2 0,0 0-1 0,0 0 3 15,7 44 1-15,-7-44-1 0,8 15 1 16,-6-7-2-16,-2-8 2 0,6 14 0 0,-6-14 2 16,4 10 0-16,-4-10 3 0,9 9 0 15,-9-9-1-15,10 4 2 0,-10-4-3 0,0 0 0 16,16-1 1-16,-16 1-5 0,0 0-4 16,19-10-29-16,-13 7-40 0,-2-2-44 15,-4 5-46-15,13-11-44 0,-9 4-48 0,-4 7-33 16,8-12-36-16,-4 8-101 0,-4 4-87 15,7-9 35-15,-7 9-96 0,0 0-67 16</inkml:trace>
  <inkml:trace contextRef="#ctx0" brushRef="#br0" timeOffset="-29061.06">1280 7614 2698 0,'0'0'20'16,"0"0"-1"-16,0 0-5 0,-7 7 3 0,7-7 4 15,0 0 12-15,0 0 15 0,0 0 23 16,0 0 6-16,0 0 3 0,0 0 0 0,0 0 3 16,0 0-19-16,0 0 27 0,0 0 15 15,35-10 12-15,-12 1 13 0,10-4-2 0,2-3-7 16,15-7-8-16,2 0 0 0,-3 0-2 16,5-4-1-16,-6 1-4 0,1-1-5 15,-1-1-9-15,-1-1-9 0,1 2-5 0,-3-1-7 16,-1-1-4-16,-1 2-9 0,1 0-3 15,-11 6-7-15,-4 2-3 0,0 2-5 0,-7 4-3 16,-1-2-4-16,-5 5-3 0,3 0-2 16,-4 1-3-16,-3 1-3 0,-2 3-3 0,1-2-1 15,-3 3-2-15,0-2 2 0,-2 4-3 16,-6 2 1-16,11-8-6 0,-11 8-8 16,10-6-30-16,-10 6-48 0,0 0-68 0,0 0-67 15,0 0-62-15,0 0-76 0,0 0-53 16,0 0-160-16,-43 16-55 0,24-7 87 15,-4 2-304-15,-2 2-320 0</inkml:trace>
  <inkml:trace contextRef="#ctx0" brushRef="#br0" timeOffset="-28660.58">1125 7642 2135 0,'-15'3'-101'0,"15"-3"13"0,0 0 4 16,-12 5 11-16,12-5 8 0,0 0 6 15,0 0 6-15,0 0 5 0,0 0 19 0,0 0 31 16,0 0 20-16,0 0 19 0,0 0 26 16,0 0 12-16,39-27 11 0,-20 18 11 15,3-3 5-15,5-1 4 0,4-3 8 0,4-1 4 16,15-8-1-16,2 2 7 0,-1-4-4 15,1 1 3-15,0-2-5 0,-3 1-10 0,1-3-6 16,-1 0-10-16,-3 2-10 0,-1-1-6 16,1 2-12-16,-3-2-5 0,-8 7-4 15,-4 3-9-15,0-2-28 0,-2 4 1 0,2-1-5 16,-4-1 0-16,-4 8 1 0,0-1-3 16,-7 0-4-16,3 1 1 0,-5 5-5 15,1-4-3-15,-5 5 3 0,0 0 0 0,-1 1-1 16,-9 4-21-16,16-8-28 0,-12 4-27 15,-4 4-45-15,7-3-60 0,-7 3-61 0,0 0-46 16,0 0-109-16,0 0-116 0,-21 17 39 16,13-10-84-16,-5 2-54 0</inkml:trace>
  <inkml:trace contextRef="#ctx0" brushRef="#br0" timeOffset="13969.82">1344 8670 460 0,'-13'5'149'0,"13"-5"-31"15,-10 2-35-15,10-2-11 0,0 0-1 0,-15 10-6 16,15-10 9-16,-10 2 13 0,10-2 14 16,0 0 16-16,-12 5 7 0,12-5 5 15,0 0 6-15,0 0 7 0,-13 9 18 0,13-9-3 16,0 0 6-16,-10 3 3 0,10-3-24 15,0 0 0-15,0 0-1 0,-10 5-2 0,10-5-5 16,0 0-5-16,0 0-6 0,0 0-5 16,0 0-9-16,0 0-10 0,0 0-9 15,0 0 12-15,0 0 5 0,33-12 2 0,-4 0-2 16,18-10-3-16,5-1-2 0,4-4-5 16,2 0-1-16,-1-2-6 0,-1 1 0 0,4-5 0 15,-2 4-7-15,2-2-6 0,0 3-3 16,2 0-2-16,-4-2-7 0,0 3-2 15,-2 3-5-15,-3 1-1 0,-5 1 6 0,-9 4-4 16,-8 4 5-16,-4 3 1 0,-2 0 6 16,-2 0 5-16,-5 2 8 0,-1 4 6 0,-3-1 3 15,-1 0 7-15,-1 2 3 0,-4 1 0 16,0-1 1-16,1 2-4 0,-9 2-3 16,12-6-4-16,-12 6-5 0,10-4-5 0,-10 4-8 15,9-3-8-15,-9 3-7 0,0 0-5 16,10-4-10-16,-10 4-8 0,0 0-28 0,0 0-70 15,6-5-83-15,-6 5-103 0,0 0-110 0,0 0-132 16,0 0-137-16,-16-23-180 0,10 12 113 16,-1-1-682-16,-1-4-829 0</inkml:trace>
  <inkml:trace contextRef="#ctx0" brushRef="#br0" timeOffset="31704.79">7034 12625 1373 0,'0'0'201'0,"0"0"-93"0,0 0-43 15,0 0-23-15,0 0-8 0,0 0-11 0,0 0-2 16,0 0-2-16,0 0 1 0,0 0 3 16,0 0 5-16,0 0 0 0,0 0 0 15,0 0-5-15,0 0-3 0,0 0 0 0,0 0 0 16,0 0-4-16,0 0 6 0,0 0-3 15,0 0 6-15,0 0-2 0,0 0 7 16,0 0 4-16,23-18 3 0,-23 18 2 0,0 0 2 16,17-8 7-16,-9 4 4 0,2 0 3 15,-4-4 2-15,-6 8 5 0,17-16 3 0,-9 4 3 16,1-1 16-16,-3-3 4 0,2-3-5 16,-4 1 6-16,0-1-4 0,3 0-9 15,-3 0 16-15,-2 4 6 0,0 1 7 0,0 3 4 16,-2 11 4-16,4-25-4 0,-4 17-6 15,0 8-7-15,0-16-11 0,0 16-11 0,0 0-7 16,0 0-6-16,0 0-8 0,0 0-1 16,0 0 0-16,0 0-3 0,-19 41 5 15,13-20 1-15,2 2-1 0,-2 6-2 16,0-1-1-16,-1 3-1 0,1 0-5 0,2 1 0 16,-2 2-2-16,-2 3-2 0,1-7-2 15,1 3-2-15,0-3-4 0,-2-2-2 16,-1 2-1-16,1-6-3 0,0 3-2 0,2-6 3 15,-3-4 13-15,3 3 8 0,0-5 9 16,0-2 9-16,0-1 12 0,2-3 6 0,-1-1 3 16,5-8-1-16,-8 15 4 0,8-15-6 15,-6 14-5-15,6-14-3 0,0 0-9 0,-6 7-5 16,6-7-4-16,0 0-3 0,0 0-16 16,0 0 0-16,0 0-10 0,0 0-2 15,0 0 2-15,0 0-22 0,27-28-54 0,-19 25-48 16,2-6-71-16,-2 5-73 0,5-4-63 15,-3 1-60-15,3-1-56 0,-1 3-32 0,-4-5-111 16,5 6-66-16,-3-3 63 0,0-2-403 16,-1 2-445-16</inkml:trace>
  <inkml:trace contextRef="#ctx0" brushRef="#br0" timeOffset="31877.63">7349 12692 2746 0,'0'0'55'0,"0"0"14"0,4-19 11 16,-4 19 6-16,0 0 15 0,0 0 18 15,0 0 26-15,0-13-7 0,0 13-15 0,0 0-13 16,0 0-12-16,0 0-14 0,0 0-32 16,0 0-63-16,0 0-47 0,0 0-60 0,0 0-60 15,0 0-64-15,0 0-57 0,0 0-140 16,-15 37-62-16,11-25 64 0,2 1-149 16,2-1-87-16</inkml:trace>
  <inkml:trace contextRef="#ctx0" brushRef="#br0" timeOffset="31979.02">7311 12878 1575 0,'-4'17'61'0,"4"-17"40"15,-2 12 6-15,2-12-7 0,0 0-5 0,0 0-9 16,-4 14-7-16,4-14-15 0,0 0-32 16,0 0-47-16,0 0-74 0,0 8-83 15,0-8-145-15,0 0-264 0,0 0-81 0</inkml:trace>
  <inkml:trace contextRef="#ctx0" brushRef="#br0" timeOffset="32286.2">7599 12787 1637 0,'0'0'94'0,"-9"-15"29"16,9 15-2-16,-8-12 1 0,8 12 0 0,-10-9 6 15,10 9 3-15,-15-8-19 0,15 8-7 16,-12-5-7-16,12 5-6 0,0 0-8 16,0 0-7-16,-23 13-2 0,23-13-8 0,-6 14-7 15,6-14 2-15,-2 15 15 0,2-15 2 16,0 0 0-16,12 22 1 0,-3-16-8 15,-1-1 7-15,-8-5 0 0,21 3 2 0,-9-3-5 16,-12 0-5-16,23-6-2 0,-13 2-2 16,-10 4-3-16,17-12-7 0,-9 5-10 0,-8 7-5 15,6-15-9-15,-6 15-26 0,0-13-37 16,0 13-44-16,-2-14-66 0,2 14-64 16,0 0-78-16,-4-13-106 0,4 13-165 0,0 0 55 15,6-11-284-15,-6 11-272 0</inkml:trace>
  <inkml:trace contextRef="#ctx0" brushRef="#br0" timeOffset="32513.49">7797 12680 2117 0,'0'0'16'0,"0"0"15"0,0 0 2 0,0 0 7 16,0 0 14-16,0 0 12 0,0 0 8 0,0 0 10 16,-6 31 7-16,6-31 8 0,2 14 9 15,-2-14-1-15,10 12 4 0,1-8 22 16,-1 0 6-16,5-4 6 0,-3 3 6 15,-12-3 9-15,21 0 13 0,-21 0 8 0,20-3-3 16,-20 3-15-16,15-8-14 0,-15 8-18 16,6-12-13-16,-6 12-15 0,0-12-11 15,0 12-25-15,0 0-58 0,0 0-81 0,-6-21-80 16,6 21-110-16,-6-6-108 0,6 6-174 16,0 0-40-16,0 0 49 0,0 0-351 0,0 0-368 15</inkml:trace>
  <inkml:trace contextRef="#ctx0" brushRef="#br0" timeOffset="46062.81">7925 12359 928 0,'0'0'188'16,"0"0"-43"-16,0 0-55 0,0 0-31 0,0 0-17 15,0 0-7-15,0 0 1 0,0 0 10 16,0 0 13-16,9-13 13 0,-9 13 9 16,0 0-1-16,0 0 1 0,0 0-6 15,0 0-1-15,0 0-4 0,0 0 2 0,0 0 2 16,0 0 1-16,0 0-1 0,0 0 3 16,0 0-2-16,0 0-3 0,0 0 0 0,4-10-4 15,-4 10 18-15,0 0-7 0,0 0 0 16,0 0-9-16,0 0-2 0,0 0-2 15,0 0-7-15,0 0 1 0,0 0-5 0,0 0-4 16,0 0 3-16,4-12-23 0,-4 12 4 16,0 0 0-16,0 0 7 0,6-11-2 0,-6 11 2 15,6-11-5-15,-6 11 5 0,9-12-4 16,-3 5 4-16,0-3-9 0,4-3-1 0,-1 4-1 16,3-5 1-16,-2 2 1 0,5 0-3 15,-3-2-4-15,3 1 0 0,-1-2-1 16,1 1 16-16,-1 1-7 0,-2 2-1 0,5-1-1 15,-3 0-3-15,1-1 3 0,-1 1-3 16,3 1-2-16,2-2-3 0,1 1-1 16,1 1-3-16,4-1-18 0,-3-1 1 0,5 4-1 15,2-1 1-15,0 2 1 0,2 2 3 16,2 0-2-16,0-1 1 0,5 1 0 0,1 1 1 16,4-1-3-16,3 3 2 0,-3 0 0 15,5-2-2-15,-1 5 0 0,1-5 3 16,-1 3-3-16,1-1 1 0,-1 3 1 0,3 0 0 15,-2 0-1-15,-1 0 2 0,1 0-2 16,1 2 2-16,-1 1 0 0,-1 2-3 0,-1 0 0 16,-3-1 0-16,1 3-2 0,-3-1 3 15,-4 0-1-15,-4 1-1 0,-2-1-1 16,2 0 4-16,-6 2-4 0,2-2 0 0,-2 2-1 16,-2-1 0-16,-2-2 0 0,-5 3 0 15,3 0-1-15,-1-4 4 0,-3 1 1 0,2 1 2 16,-5 2 8-16,1-5 4 0,-1 1 0 15,1 3 0-15,-3-3 2 0,0 0 0 0,-1 0-1 16,-1 2 0-16,-10-6-2 0,21 5 0 16,-15 0-2-16,-6-5-2 0,12 4 2 15,-12-4-4-15,15 5-1 0,-15-5-1 0,10 2 1 16,-10-2-1-16,0 0 1 0,15 5-1 16,-15-5-3-16,0 0 2 0,0 0 1 15,12 3 0-15,-12-3-2 0,0 0-2 0,0 0-1 16,0 0-1-16,0 0 1 0,0 0-1 0,0 0-2 15,0 0-3-15,0 0-3 0,0 0-2 16,0 0 0-16,-31-27 1 0,31 27-1 16,-12-12-2-16,3 5 3 0,-1-1-1 15,2 3 0-15,8 5 3 0,-15-14 0 0,7 7 1 16,8 7-1-16,-12-12 0 0,12 12 0 16,-11-7 2-16,11 7-4 0,-8-8-2 0,8 8-1 15,0 0 0-15,0 0 5 0,0 0-5 16,0 0 3-16,0 0-1 0,0 0-2 0,0 0 2 15,43 11 4-15,-32-7 0 0,-3 4-1 16,0 1 2-16,3-3-1 0,-5 2 3 16,0-3 14-16,-6-5 14 0,8 14 20 0,-8-14 10 15,4 15 1-15,-4-15-2 0,-2 17-2 16,2-17-6-16,-8 16-4 0,2-11-4 0,-2 3-2 16,8-8-7-16,-15 17-2 0,9-7-5 15,-2-4-10-15,1 2-65 0,7-8-74 16,-12 12-80-16,4-4-109 0,6-1-95 0,2-7-217 15,-4 12 32-15,4-12 57 0,-3 18-387 16,3-18-403-16</inkml:trace>
  <inkml:trace contextRef="#ctx0" brushRef="#br0" timeOffset="46615.26">10168 12489 2698 0,'-6'-11'2'16,"6"11"6"-16,-10-15 13 0,5 3 5 0,5 12 14 15,-2-16 7-15,2 16 8 0,5-23 6 16,-1 11-4-16,4-2 6 0,2 3-5 15,1 0 5-15,-1 2-10 0,2 4-3 0,-1 0-6 16,-11 5 1-16,18 1-7 0,-18-1 2 16,13 14 2-16,-7-3 6 0,-4 3-14 15,-2 2 8-15,0 2 7 0,-4 0 9 0,-2 4-6 16,-3-3 2-16,1 3 0 0,0 0 7 16,-5-2 7-16,5-2 2 0,-2-1 7 0,0-3 2 15,3-1 1-15,-1-2 0 0,2 1 0 16,0-2-5-16,6-10-3 0,-9 16-8 15,9-16-4-15,-6 11-5 0,6-11-3 0,0 0-7 16,0 0-4-16,13 12-32 0,-13-12-68 16,0 0-77-16,22 0-106 0,-13 0-99 0,-9 0-132 15,16-4-95-15,-8 1 36 0,-8 3-359 16,15-5-373-16</inkml:trace>
  <inkml:trace contextRef="#ctx0" brushRef="#br0" timeOffset="46766.73">10365 12547 2667 0,'0'0'58'0,"8"-12"-5"0,-8 12-4 0,0 0-3 16,6-11-2-16,-6 11-4 0,0 0 2 15,0 0-9-15,6-10-5 0,-6 10-5 0,0 0-43 16,0 0-59-16,0 0-62 0,0 0-63 16,0 0-118-16,13 14-118 0,-13-14-199 0,2 11-135 15</inkml:trace>
  <inkml:trace contextRef="#ctx0" brushRef="#br0" timeOffset="46897.3">10400 12587 1808 0,'-2'17'65'0,"2"-17"24"16,0 0 6-16,0 0 3 0,-2 15 3 16,2-15 1-16,0 0 6 0,0 0-1 15,0 0-11-15,-5 11-13 0,5-11-3 16,0 0-64-16,0 0-82 0,0 0-110 0,0 0-170 16,5 9-94-16,-5-9-179 0,0 0-118 15</inkml:trace>
  <inkml:trace contextRef="#ctx0" brushRef="#br0" timeOffset="47154.84">10559 12505 1724 0,'0'0'106'0,"-6"-12"23"0,6 12-6 16,-9-11-10-16,9 11-10 0,0 0-4 0,-10-12-3 15,10 12-4-15,0 0 2 0,0 0 2 16,0 0-6-16,0 0 1 0,0 0-7 15,0 0 2-15,0 0-5 0,0 0-8 0,0 0 16 16,0 0-5-16,0 0-6 0,0 0-10 16,29 32 2-16,-29-32-14 0,12 5-3 0,-12-5-9 15,11 5-2-15,-11-5-26 0,8 0-53 16,-8 0-49-16,0 0-53 0,0 0-49 16,0 0-38-16,0 0-37 0,0 0-100 0,0 0-112 15,0 0 60-15,-2-19-159 0,2 19-76 16</inkml:trace>
  <inkml:trace contextRef="#ctx0" brushRef="#br0" timeOffset="47414.19">10683 12410 1702 0,'0'0'66'0,"0"0"0"16,0 0-4-16,0 0 0 0,0 0 16 16,0 0 12-16,0 0 13 0,0 0 6 15,-25 25 5-15,25-25 7 0,-2 16 9 0,2-16 3 16,2 22 22-16,-2-22-10 0,10 16-6 15,-3-8-14-15,-1 0-8 0,-6-8-9 0,12 7-5 16,-12-7-9-16,13 6-6 0,-13-6-10 16,0 0-12-16,0 0-9 0,0 0 1 0,0 0-7 15,16-13-9-15,-16 13-27 0,0 0-37 16,-6-16-48-16,6 16-55 0,-12-7-60 16,12 7-69-16,-15-5-59 0,5 5-142 0,10 0-54 15,-27 5 75-15,8 2-216 0,-1 1-146 16</inkml:trace>
  <inkml:trace contextRef="#ctx0" brushRef="#br0" timeOffset="47684.57">9860 12889 1955 0,'-23'12'188'0,"7"-3"31"0,1-2 7 0,5-3-13 16,2 0-8-16,8-4-8 0,0 0 25 0,0 0 23 15,0 0 11-15,0 0 4 0,54-8-4 16,-17 1-6-16,8-2 0 0,17-3-23 15,4 1-25-15,3-5-14 0,3 3-19 0,2 0-13 16,3 1-17-16,1 1-16 0,1-3-10 16,0 2-15-16,-3-1-6 0,-4 4-12 0,-5-1-8 15,-5 0-10-15,-17 3-26 0,-10 6-31 16,-6-2-22-16,-8 1-26 0,-5-1-29 0,-3 0-39 16,-5 3-47-16,-8 0-52 0,0 0-47 15,0 0-47-15,0 0-45 0,-31 15-34 0,14-8-14 16,-3-2-67-16,-7 2-127 0,2 1 46 15,-2-2-409-15,0 0-431 0</inkml:trace>
  <inkml:trace contextRef="#ctx0" brushRef="#br0" timeOffset="68237.89">1662 10941 635 0,'-10'7'30'15,"1"-1"-9"-15,-3 1-3 0,4 0 10 0,-5 1 25 16,1 0 24-16,2-1 28 0,-3-1 12 0,3 3 22 16,-1-4 19-16,1 3 15 0,2-2 14 15,8-6 3-15,-17 9-2 0,11-5-22 16,6-4-6-16,-12 6-11 0,12-6-12 0,0 0-10 16,-11 6-10-16,11-6-10 0,0 0-8 15,0 0 14-15,0 0 19 0,0 0 20 0,58-24 4 16,-23 8-1-16,13-7 0 0,4-3-11 15,1-3-13-15,3 0-20 0,2 0 0 16,4-2 0-16,0 4-3 0,-2-4-8 0,2 9-9 16,-6-5-5-16,-2 6-9 0,-5 2-7 15,-12 2-6-15,-6 5-4 0,-6 1 2 0,-4 3 0 16,-2 2-5-16,-3-3-8 0,-1 5 1 16,-3-1-8-16,-2 1-2 0,1-2-5 15,-11 6-1-15,16-3-2 0,-16 3-3 0,13-7-6 16,-13 7 2-16,12-3-9 0,-12 3-4 15,0 0-19-15,12-4-40 0,-12 4-51 0,0 0-70 16,0 0-77-16,0 0-84 0,0 0-73 16,0 0-107-16,-4 20-183 0,4-20 102 15,-8 23-359-15,4-11-427 0</inkml:trace>
  <inkml:trace contextRef="#ctx0" brushRef="#br0" timeOffset="109183.25">7020 13418 2904 0,'0'0'24'16,"-15"2"-13"-16,15-2 14 0,-12 0-4 0,12 0-8 16,-10 1-5-16,10-1-4 0,0 0 2 15,0 0 1-15,0 0 12 0,0 0 21 0,0 0 17 16,0 0 11-16,49-22 0 0,-14 10-1 15,19-7-19-15,8 0-2 0,9 0-3 0,1-5 2 16,4 4 3-16,5-1 11 0,0 0 5 16,1-2 12-16,-1 1 5 0,-7 2 0 15,-3 1 0-15,-3 3 15 0,-8-2-3 0,-15 6-9 16,-8 1-3-16,-8 1-7 0,0 1 0 16,-8 3 9-16,-2 1 11 0,-1-3 10 0,-3 5 2 15,-1 0 2-15,-1 1 3 0,-3-2 1 16,-10 4-9-16,16-6-3 0,-16 6 0 15,15 0-13-15,-15 0-7 0,0 0-5 0,16-4-8 16,-16 4-11-16,0 0-3 0,0 0-9 16,0 0-3-16,0 0-7 0,0 0 0 0,0 0-7 15,0 0-6-15,0 0-9 0,0 0-22 16,7 4-16-16,-7-4-32 0,0 0-29 16,0 0-31-16,0 0-39 0,0 0-40 0,0 0-40 15,0 0-46-15,0 0-51 0,0 0-37 16,-21 18-70-16,15-12-166 0,0-3 35 0,6-3-336 15,-15 10-390-15</inkml:trace>
  <inkml:trace contextRef="#ctx0" brushRef="#br0" timeOffset="137353.15">15778 9612 268 0,'-20'1'46'0,"20"-1"-14"0,0 0-8 0,-11 4-4 15,11-4-2-15,0 0-3 0,0 0 2 16,0 0 0-16,0 0 1 0,-14 0-1 16,14 0 0-16,0 0 6 0,0 0 5 0,0 0-4 15,0 0 0-15,0 0-1 0,0 0-5 16,0 0 2-16,0 0 0 0,0 0 0 0,0 0-2 16,0 0-1-16,-13 3 2 0,13-3-6 15,0 0-1-15,0 0-1 0,0 0 1 16,0 0-2-16,0 0-2 0,0 0 2 15,0 0 0-15,0 0-2 0,0 20-4 0,0-20-7 16,0 0-9-16,9 26-12 0,-5-15-9 16,0 2-9-16,0-3-1 0</inkml:trace>
  <inkml:trace contextRef="#ctx0" brushRef="#br0" timeOffset="196929.81">20010 12526 866 0,'0'0'69'0,"0"0"-33"0,0 0-10 15,0 0-7-15,0 0 10 0,0 0 9 0,0 0 16 16,-4 34-3-16,4-34 2 0,0 0 4 16,-5 21 0-16,5-21-1 0,-6 12-1 15,6-12 2-15,-8 11 8 0,8-11 8 0,-12 9 6 16,12-9-2-16,-9 6 0 0,9-6 2 15,-14 2 0-15,14-2-5 0,0 0-6 0,0 0-6 16,0 0-5-16,-19-13-9 0,19 13-2 16,0 0-8-16,-4-13-2 0,4 13-5 15,0 0-2-15,0 0-3 0,10-22-5 16,-10 22-1-16,13-8-2 0,-13 8-1 0,12-5-4 16,-12 5 0-16,11 0 0 0,-11 0-1 15,0 0 1-15,0 0 4 0,0 0 8 16,22 7 6-16,-22-7 3 0,0 0 1 0,0 0-1 15,0 0-1-15,-8 22 1 0,8-22 6 16,0 0 6-16,-14 10 2 0,14-10 0 0,0 0 0 16,-11 4-2-16,11-4-10 0,0 0 2 15,0 0-6-15,0 0-6 0,0 0-2 16,0 0 0-16,-8-26-8 0,8 26 0 0,0 0-5 16,0 0-20-16,10-23-21 0,-10 23-32 15,9-11-38-15,-9 11-47 0,8-5-58 16,-8 5-57-16,14-7-151 0,-5 7-53 0,-9 0-131 15,0 0-97-15</inkml:trace>
  <inkml:trace contextRef="#ctx0" brushRef="#br0" timeOffset="197665.15">21911 11710 1588 0,'0'0'2'0,"0"0"6"0,-14-9 3 16,14 9 4-16,-8-8 6 0,8 8 12 15,-15-6 7-15,15 6 6 0,0 0-1 0,-10-2-4 16,10 2 0-16,0 0-4 0,-10-8-5 15,10 8-1-15,0 0-2 0,0 0 0 0,0 0-1 16,-11-6-2-16,11 6-1 0,0 0-5 16,0 0 1-16,0 0-5 0,0 0 1 15,0 0-5-15,0 0 2 0,0 0-6 16,0 0 4-16,0 0-4 0,0 0 3 0,0 0-1 16,0 0 0-16,0 0 5 0,0 0 13 15,19 28 16-15,-19-28 12 0,0 0 10 16,-10 26 2-16,1-18 0 0,3 1 13 0,0-1-5 15,-4 0-5-15,10-8 2 0,-9 11 0 16,9-11-5-16,-8 7-1 0,8-7-11 0,0 0-7 16,0 0-5-16,0 0 1 0,0 0-11 15,0 0 1-15,0 0-8 0,0 0-3 0,0 0-5 16,0 0-15-16,12-36-21 0,-12 36-21 16,0 0-34-16,13-10-46 0,-13 10-54 15,8-5-46-15,-8 5-67 0,10 0-155 16,-10 0-19-16,13 4-106 0,-13-4-65 0</inkml:trace>
  <inkml:trace contextRef="#ctx0" brushRef="#br0" timeOffset="198694.55">21672 13269 1594 0,'4'-9'28'0,"-4"9"0"16,4-10-4-16,-4 10-3 0,0 0-1 0,0 0-2 15,0 0 9-15,0 0 8 0,0 0 11 16,0 0 2-16,0 0 0 0,0 0-1 0,0 0-3 16,0 0 7-16,0 0-1 0,-21 36-2 15,17-31 4-15,4-5-2 0,-8 11 6 16,8-11-1-16,0 0 2 0,-10 8-3 0,10-8-1 16,0 0-9-16,0 0-7 0,0 0-5 15,0 0-1-15,0 0-5 0,0 0-3 16,0 0 2-16,0 0-4 0,0 0-6 15,20-26 3-15,-20 26-1 0,0 0 1 0,11-10 8 16,-11 10 8-16,0 0 28 0,0 0 17 16,0 0 13-16,0 0 9 0,0 0 11 0,8 28 5 15,-8-28-12-15,0 0-4 0,-8 23-11 16,8-23-7-16,-9 11-6 0,9-11-9 16,-2 12-2-16,2-12-9 0,0 0-4 0,0 0-14 15,-6 8-17-15,6-8-40 0,0 0-50 16,0 0-58-16,0 0-52 0,0 0-63 15,0 0-59-15,0 0-144 0,0 0-78 0,0 0 73 16,0 0-197-16,0 0-143 0</inkml:trace>
  <inkml:trace contextRef="#ctx0" brushRef="#br0" timeOffset="-202439.43">18515 12125 850 0,'0'0'111'0,"0"0"-49"0,0 0-28 16,0 0-2-16,0 0-13 0,0 0 8 0,0 0 11 16,0 0 2-16,0 0 11 0,0 0 11 15,0 0 6-15,0 0 0 0,0 0-1 16,0 0 0-16,-27-16-6 0,27 16-4 15,0 0-7-15,0 0-5 0,4-24-4 0,-4 24-5 16,9-15-5-16,-9 15-5 0,8-12-4 16,-8 12-1-16,10-14-1 0,-6 9-4 0,-4 5-6 15,13-4 0-15,-13 4-1 0,14 0 0 16,-14 0-1-16,0 0-3 0,17 7 4 16,-17-7 0-16,2 11 1 0,-2-11 7 0,0 0 3 15,0 15 4-15,0-15 6 0,0 0 5 16,0 0 3-16,-10 16 0 0,10-16-2 15,-17 6 1-15,17-6-2 0,-14 0-7 0,14 0 3 16,0 0-5-16,-19 0-3 0,19 0-3 16,0 0-2-16,0 0-3 0,-17-2-2 15,17 2-4-15,0 0-2 0,0 0 0 0,-10-9-4 16,10 9-1-16,0 0 2 0,0 0 1 16,0 0-3-16,0 0 1 0,0 0-4 0,23-21-4 15,-23 21-20-15,0 0-28 0,0 0-30 16,10-4-40-16,-10 4-24 0,0 0-28 15,0 0-46-15,8 22-389 0,-3-10-110 16</inkml:trace>
  <inkml:trace contextRef="#ctx0" brushRef="#br0" timeOffset="-201839.22">19013 13425 1674 0,'0'0'-7'16,"0"0"11"-16,0 0 7 0,0 0 9 0,0 0 14 16,0 0 17-16,0 0 8 0,0 0 1 15,0 0-3-15,0 0-1 0,0 0-5 16,0 0-5-16,0 0-2 0,0 0-7 0,0 0-4 16,0 0-2-16,0 0-4 0,0 0 0 15,0 0 4-15,0 0 3 0,0 0 4 0,0 0 8 16,0 0 4-16,0 0 9 0,0 0 0 15,0 0 3-15,0 0 2 0,0 0-8 16,0 0-4-16,0 0 3 0,0 0-11 16,0 0 2-16,0 0 0 0,0 0-2 0,0 0 3 15,0 0-4-15,0 0-5 0,0 0-7 16,0 0-4-16,0 0-2 0,0 0-2 0,0 0-3 16,0 0-6-16,0 0 5 0,0 0 14 15,0 0-5-15,0 0-5 0,0 0 0 16,0 0-4-16,0 0-9 0,0 0 13 0,0 0-4 15,0 0 10-15,0 0 3 0,0 0 3 16,0 0 5-16,0 0-10 0,0 0 2 16,0 0-5-16,0 0-1 0,0 0-1 0,-8-34-5 15,8 34 2-15,0 0-4 0,0 0-8 16,0 0-38-16,0 0-45 0,0 0-61 16,0 0-73-16,4-8-62 0,-4 8-122 0,4-11-142 15,-4 11 82-15,9-16-170 0,-1 8-120 16</inkml:trace>
</inkml:ink>
</file>

<file path=ppt/ink/ink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1-13T03:02:10.510"/>
    </inkml:context>
    <inkml:brush xml:id="br0">
      <inkml:brushProperty name="width" value="0.05292" units="cm"/>
      <inkml:brushProperty name="height" value="0.05292" units="cm"/>
      <inkml:brushProperty name="color" value="#FF0000"/>
    </inkml:brush>
  </inkml:definitions>
  <inkml:trace contextRef="#ctx0" brushRef="#br0">10987 6556 651 0,'0'0'317'0,"0"0"-97"16,0 0-63-16,0 0-44 0,-17 4-23 15,17-4-11-15,0 0-4 0,0 0 5 16,0 0 7-16,-12 3 11 0,12-3 7 0,0 0 8 15,0 0 4-15,0 0-1 0,0 0 3 16,0 0 5-16,0 0-2 0,0 0-6 0,-13 2 5 16,13-2 12-16,0 0 14 0,0 0 23 15,0 0 4-15,0 0 1 0,0 0-2 0,0 0-8 16,0 0-8-16,0 0-10 0,0 0-13 16,0 0-9-16,0 0-12 0,0 0-13 15,0 0-5-15,0 0-9 0,0 0-6 0,0 0 5 16,0 0-2-16,0 0-2 0,42 0-6 15,-24-2-3-15,3 0-1 0,0 1-9 0,1 0-3 16,-1-1-7-16,2 1-1 0,0-1-6 16,-1 2 2-16,1-1-2 0,2 1-3 0,-4 0-4 15,3 0-3-15,1 1-2 0,0 1 2 16,0-2-24-16,-3 0 1 0,5 1-2 0,-2 1 2 16,0-1-3-16,8 0 0 0,-4-1 2 15,4 2-2-15,-2-2 2 0,-2-2-5 16,0 2 0-16,2 2-1 0,-2-2-2 0,-2 0 6 15,2 0-4-15,-2 2 0 0,-1-2 4 16,1 2-5-16,0 0 2 0,0-2-2 0,-2 3 7 16,2-3-5-16,-2 3 7 0,-3-2-4 15,3-1 7-15,-2 2-5 0,0-2 3 16,-1 0-4-16,-3 0 3 0,0 0-4 0,-1 0 3 16,-1 0-1-16,-1 0-1 0,-1 0-2 15,-1-2 5-15,1 2 1 0,-5 0-3 0,-10 0 4 16,21-1 1-16,-11 2 7 0,-2-1 9 0,-8 0 1 15,15 0-3-15,-7 2 3 0,-8-2-5 16,10 0 4-16,-10 0-6 0,13 1 0 16,-13-1 0-16,0 0-1 0,12 0-4 0,-12 0-1 15,0 0-1-15,10 0 1 0,-10 0-1 16,0 0 1-16,9 2-2 0,-9-2-3 0,0 0-1 16,0 0-1-16,0 0 1 0,0 0-2 15,0 0 0-15,10 0-4 0,-10 0-4 0,0 0-2 16,0 0-10-16,0 0-30 0,0 0-46 15,0 0-52-15,0 0-84 0,0 0-92 0,0 0-110 16,0 0-105-16,-25 12-251 0,11-3 93 16,-3-2 81-16,-3 2-523 0,-5-2-596 0</inkml:trace>
  <inkml:trace contextRef="#ctx0" brushRef="#br0" timeOffset="8531.76">14228 6538 1467 0,'-21'-1'175'0,"11"-1"-45"16,10 2-43-16,-19 0-4 0,19 0-20 0,-16-1-7 16,16 1 2-16,0 0 2 0,-19 0 10 0,19 0 12 15,0 0 5-15,-16 0 3 0,16 0 2 16,0 0 2-16,0 0-8 0,-11-4-4 16,11 4 6-16,0 0-2 0,0 0-9 15,0 0-3-15,0 0-7 0,0 0-2 0,0 0-5 16,0 0-2-16,0 0-4 0,0 0-6 0,0 0 6 15,0 0 15-15,0 0 0 0,58-7 7 16,-29 6-6-16,6-2 2 0,7-1-22 16,1 0-9-16,0 1 5 0,7-1-5 0,14-2 1 15,0 2 17-15,-8 1-5 0,12 1-3 16,1-2-5-16,-12 4-3 0,-7 0-3 0,0-3-4 16,-1 3 0-16,-1 0 0 0,-3 0 3 15,1-2 4-15,-11 2 5 0,2 0 4 16,-2-1 2-16,-2-1 2 0,-4 1-1 0,0 1 4 15,-2-1 2-15,-8-1-2 0,3 1-1 16,-5-1 5-16,-3 2 7 0,3 0 8 16,-3-1-1-16,-14 1-1 0,19 0-5 0,-19 0-4 15,19-4-3-15,-19 4-10 0,16 0-3 16,-16 0-2-16,0 0-7 0,17 0-4 0,-17 0 0 16,0 0-8-16,14 0-4 0,-14 0 0 15,0 0-5-15,0 0-3 0,15 0 0 16,-15 0-3-16,0 0-1 0,0 0-2 0,0 0-1 15,0 0-5-15,0 0-15 0,14 0-23 16,-14 0-32-16,0 0-38 0,0 0-47 0,0 0-53 16,0 0-53-16,0 0-46 0,0 0-47 15,0 0-32-15,0 0-42 0,0 0-128 0,0 0-45 16,-27 15 89-16,27-15-268 0,-16 2-262 16</inkml:trace>
  <inkml:trace contextRef="#ctx0" brushRef="#br0" timeOffset="11804.31">7934 6572 1288 0,'-15'3'161'0,"15"-3"-56"0,0 0-16 16,-21 0-12-16,21 0 7 0,-14 1 4 16,14-1 1-16,-14 0 0 0,14 0 11 0,0 0 0 15,-19 2 4-15,19-2 2 0,0 0-4 16,-12 0 16-16,12 0-9 0,0 0 1 16,0 0-10-16,0 0 1 0,0 0-5 15,-19-3-8-15,19 3-1 0,0 0-9 0,0 0-4 16,0 0-13-16,0 0-24 0,0 0 5 15,0 0 6-15,0 0 8 0,58-3 4 0,-35 3 3 16,1 0-1-16,1-3-3 0,0 3 2 16,0 0 6-16,-3-2 11 0,3 0 5 0,-2 0 1 15,0-1 2-15,-3 3-4 0,1-3-3 16,-2 0-5-16,-3 3-3 0,-1-1 0 0,-3-2 4 16,-12 3 2-16,21 0 2 0,-9-3-2 15,-12 3 2-15,15-2-4 0,-15 2-2 16,0 0 4-16,18 0-7 0,-18 0-6 0,0 0-4 15,15-1 12-15,-15 1-8 0,0 0-4 16,0 0-6-16,0 0-7 0,16 0-5 0,-16 0-5 16,6 1-9-16,-6-1-39 0,0 0-49 15,0 0-65-15,9 2-78 0,-9-2-84 0,0 0-97 16,4 7-64-16,-4-7-145 0,2 13-46 16,0-4 59-16,-2-9-354 0,4 24-415 15</inkml:trace>
  <inkml:trace contextRef="#ctx0" brushRef="#br0" timeOffset="12379.61">17045 6974 493 0,'0'0'28'0,"-22"2"-11"0,22-2-7 16,-15 1-5-16,15-1-6 0,0 0-13 16,-12 0-9-16,12 0-7 0,0 0-37 0,0 0-76 15,-13-9 49-15</inkml:trace>
  <inkml:trace contextRef="#ctx0" brushRef="#br0" timeOffset="16181.3">17548 6581 2258 0,'0'0'251'0,"0"0"-108"0,-13-3-53 16,13 3-20-16,0 0-17 0,0 0 6 16,0 0 4-16,-10-3 9 0,10 3 10 0,0 0 6 15,0 0-21-15,0 0-7 0,0 0-2 16,0 0-9-16,0 0 8 0,0 0 10 15,33-10 4-15,-6 10-4 0,8-4 16 0,11 4-9 16,20-4-5-16,6-3-6 0,5 7-4 16,7-5 10-16,7 7-1 0,4-4 7 0,-2 2 2 15,2 2-1-15,-1 1-5 0,1 3-1 16,-4-1-5-16,2 1-3 0,-2-1-5 16,-7 2-2-16,-3 0-3 0,0-3-2 0,-5 6-2 15,-4-7 1-15,-6 1 3 0,-16-1-1 16,-9 2 1-16,-5-2-2 0,-5-3-3 0,-7 3 0 15,-3 0 2-15,2-2 4 0,-5 1 2 16,-5-1 2-16,1-1 0 0,1 2-4 16,-3 0-2-16,-12-2-6 0,19 2-3 0,-19-2-8 15,12 3-2-15,-4-3-10 0,-8 0-51 16,0 0-73-16,7 4-85 0,-7-4-96 0,0 0-98 16,0 0-105-16,0 0-160 0,-29 2 39 15,29-2 79-15,-29 0-362 0,10 0-373 16</inkml:trace>
  <inkml:trace contextRef="#ctx0" brushRef="#br0" timeOffset="17285.57">17953 5411 2240 0,'0'0'-124'0,"-10"-5"25"0,10 5 19 15,0 0 28-15,-17-4 17 0,17 4 14 0,0 0 12 16,-19-4 10-16,19 4 7 0,-12 0 6 15,12 0 0-15,-14 6 2 0,14-6-4 0,-23 10 5 16,19-3-2-16,-9-2 1 0,13-5 1 16,-10 16-2-16,2-6 1 0,8 3 8 15,0-13 6-15,4 24 10 0,0-11 9 0,6 0 9 16,3-6 6-16,1 4 5 0,3-3 7 16,1-5 9-16,1 2 10 0,2-3 8 15,-7-1 17-15,1-1-8 0,1 0 29 0,-1-3 34 16,-7-2-1-16,-8 5-12 0,14-15-12 15,-10 6-14-15,-4 9-10 0,-8-21-12 16,8 21-13-16,-10-23-10 0,2 12-10 0,-3 1-9 16,3 0-7-16,0 3-14 0,-3-1-46 15,7 1-76-15,4 7-89 0,-12-7-107 0,12 7-55 16,0 0-68-16,0 0-192 0,0 0 43 16,0 0-216-16,0 0-245 0</inkml:trace>
  <inkml:trace contextRef="#ctx0" brushRef="#br0" timeOffset="17698.59">19741 5262 2137 0,'4'-12'21'0,"-4"12"8"0,0 0 3 0,0 0 5 15,0 0 7-15,-18-17 6 0,5 15 8 0,13 2 8 16,-35 9 2-16,8-3-1 0,-6 8-3 16,-2 2-1-16,4 1-7 0,-2 2 14 0,2 4-3 15,-4 10-11-15,6-5-3 0,4-2-2 16,6 0-6-16,7-5-1 0,2 1 0 15,1-4 1-15,3-2 5 0,2-2 4 0,0 1 13 16,4-15-12-16,8 17 11 0,-8-17 7 16,10 10 3-16,-10-10 9 0,19 0 2 15,-19 0-2-15,0 0-8 0,17-21-6 0,-11 13-7 16,-6 8-7-16,0-20-9 0,0 20-19 16,-6-23-56-16,-3 13-81 0,1 1-118 0,-6-2-118 15,-3 6-256-15,-2 2 45 0,-3 3 74 16,-1 3-189-16,-8 2-166 0</inkml:trace>
  <inkml:trace contextRef="#ctx0" brushRef="#br0" timeOffset="18710.66">14517 5333 456 0,'0'0'264'0,"0"0"-48"0,0-27-64 16,0 27-39-16,0 0-19 0,0 0-7 0,-20 2-11 15,20-2-7-15,-17 9 2 0,5-2 0 16,-3 4-5-16,3 0-5 0,-3 1-5 0,5 3-6 16,-2 0-4-16,1 3-2 0,3-1 0 15,4 1 2-15,0-2 5 0,4-1 7 16,2 2 7-16,2-3 5 0,4-2 4 0,5-5 6 15,-5 3 10-15,6-5 14 0,-3-1 30 16,5-4 7-16,-16 0-26 0,27-6 5 16,-16 0 10-16,-1-5 9 0,0 1-7 0,-2-3-11 15,-1 1-9-15,-3-4-11 0,0 1-8 16,-4 0-11-16,0-1-5 0,0 1-9 0,-4 1-10 16,0 1-6-16,2 2-10 0,0 1-39 15,2 10-72-15,-5-16-80 0,5 16-91 16,-4-4-70-16,4 4-116 0,0 0-161 0,0 0 90 15,0 0-223-15,0 0-212 0</inkml:trace>
  <inkml:trace contextRef="#ctx0" brushRef="#br0" timeOffset="19385.58">15441 5330 1849 0,'0'0'-64'16,"0"0"37"-16,0 0 23 0,-8-10 12 0,8 10 11 15,0 0 8-15,0 0 11 0,0 0 1 16,-4-12-2-16,4 12-2 0,0 0-5 0,0 0-2 16,0 0-5-16,8-16 1 0,-8 16-4 15,11-7-3-15,-11 7 2 0,10-4-1 16,-10 4-4-16,0 0 3 0,16 0 0 0,-16 0 0 16,0 0 1-16,17 8-1 0,-17-8 3 15,4 16 6-15,-4-16 1 0,-4 22 0 16,4-22-2-16,-8 29 0 0,-1-12 0 15,3 0-2-15,-6 2-2 0,2 2-2 0,-5-2 0 16,3 0-3-16,3-1 0 0,-5-5-4 16,6 1 4-16,-1-5 18 0,1 2 15 0,2-3 15 15,6-8 10-15,-8 14 10 0,8-14 26 16,-7 12 2-16,7-12-5 0,-4 8-4 0,4-8-37 16,0 0-4-16,0 0-2 0,0 0-11 15,0 0-5-15,0 0 1 0,0 0-11 16,21 8 9-16,-21-8-20 0,17 0 2 0,-17 0-2 15,20-2-4-15,-20 2-23 0,25 0-50 16,-13-1-63-16,1-1-78 0,-3 2-61 16,3-3-77-16,-13 3-162 0,18-1 8 0,-12 0-140 15,-6 1-124-15</inkml:trace>
  <inkml:trace contextRef="#ctx0" brushRef="#br0" timeOffset="19787.57">15671 5450 1630 0,'-4'-16'23'0,"4"16"20"16,-6-12 15-16,6 12 1 0,0 0 3 15,0-19-3-15,0 19-5 0,4-15-4 16,-4 15-5-16,10-15-4 0,-4 7-3 0,2 1-4 16,1 2-3-16,1-2-3 0,2 0-2 15,1 3 2-15,-13 4 7 0,18-10 3 16,-9 7 7-16,-9 3 2 0,14-2 3 0,-14 2 26 15,0 0 10-15,0 0 4 0,13 10 11 16,-13-10-7-16,0 0-4 0,-2 23-9 16,2-23-24-16,-3 15-9 0,3-15 0 0,0 19-1 15,0-19-3-15,0 19 1 0,3-9-1 16,-3-10 4-16,6 18 25 0,0-7 9 0,-2 1 1 16,0-2 15-16,2-1 17 0,-6-9 24 15,7 15 23-15,-7-15 16 0,2 15 11 16,-2-15-14-16,-2 16-1 0,2-16-6 0,-13 19-13 15,5-6-14-15,-7-3-17 0,1 0-9 16,-3-1-11-16,1 2-8 0,-3-3-16 0,5 3-48 16,-5-4-75-16,3 0-112 0,-3-2-124 0,5-1-142 15,-3 3-210-15,5-4-62 0,-3 2 71 16,3-1-454-16,-3 1-546 0</inkml:trace>
  <inkml:trace contextRef="#ctx0" brushRef="#br0" timeOffset="20805.31">11431 5398 590 0,'0'0'175'0,"0"0"-37"0,0 0-48 16,0 0-17-16,0 0 5 0,-10-16 1 15,10 16 3-15,0 0-2 0,-10-6 8 16,10 6 1-16,0 0-4 0,-17-3-8 0,17 3-5 15,0 0-5-15,-21 0-5 0,21 0-5 16,-16 4-3-16,7 1-6 0,-1 1-6 16,0 1-1-16,2 2-5 0,-1 1 0 0,1 1-3 15,2 4-4-15,4-2 3 0,-2 3 0 16,4 1 0-16,2-1 1 0,2-3 5 0,0 1 2 16,4-4 2-16,0 0 3 0,3-3 3 15,-1 1 5-15,3-5 6 0,-1-2 16 0,-12-1 3 16,21 2 13-16,-21-2 10 0,20-6-19 15,-11 0 12-15,-1 0-14 0,0-5-8 16,-8 11-7-16,8-19 0 0,-1 10-9 0,-5-5-4 16,-2 14-6-16,2-20-3 0,-2 20-6 15,0-16-9-15,0 16-25 0,2-13-42 0,-2 7-55 16,0 6-76-16,2-10-80 0,-2 10-44 16,0 0-149-16,0 0-68 0,0 0 60 15,0 0-84-15,27 14-37 0</inkml:trace>
  <inkml:trace contextRef="#ctx0" brushRef="#br0" timeOffset="21890.99">12295 5385 1351 0,'0'0'-46'0,"0"0"29"0,-10-3 17 0,10 3 19 16,0 0 12-16,0 0 14 0,0 0 8 15,0 0 13-15,0 0 5 0,0 0 9 0,0 0-1 16,-10-6 0-16,10 6-5 0,0 0-4 16,0 0-1-16,0 0 2 0,0 0 4 0,0 0 1 15,0 0 2-15,0 0 4 0,0 0 0 16,0 0 3-16,0 0 1 0,0 0-5 16,0 0-2-16,0 0-3 0,0 0 0 0,0 0 16 15,0 0 3-15,0 0 0 0,0 0-1 16,0 0 3-16,0 0-1 0,-9-8 2 0,9 8 0 15,0 0 2-15,0 0 1 0,0 0-5 16,0 0-6-16,0 0 2 0,0 0 1 16,0 0-13-16,0 0 5 0,0 0-1 0,0 0 0 15,-4-12-7-15,4 12-5 0,0 0-8 16,0 0-7-16,0 0-8 0,0 0-4 16,0 0-8-16,0 0-7 0,0 0-5 0,0 0-4 15,0 0-4-15,0 0 2 0,0 0-2 16,-12 21-2-16,12-21-1 0,0 0 2 0,-2 21-5 15,2-21-1-15,0 13 0 0,0-13 0 16,4 17 0-16,-4-17-2 0,6 16-1 16,-2-10 2-16,-4-6 1 0,10 15-1 0,-3-11 1 15,-7-4-2-15,14 10 1 0,-14-10-1 16,13 8 2-16,-7-5 0 0,-6-3 0 0,0 0 0 16,16 0 0-16,-16 0 1 0,0 0-3 15,21-7 4-15,-21 7 0 0,14-12 4 16,-5 6-1-16,-3-2 6 0,-6 8 2 0,12-8 6 15,-12 8 9-15,9-8 2 0,-9 8 4 16,8-7 1-16,-8 7-3 0,0 0 0 0,8-8-6 16,-8 8-2-16,0 0-7 0,0 0-4 15,0 0-5-15,0 0-1 0,13-3-3 16,-13 3-2-16,0 0-2 0,0 0 0 0,6 22 18 16,-6-22-2-16,4 22-3 0,-4-10 1 15,2 2-2-15,0 1-3 0,-2-1-1 0,2 3-1 16,-2-1-3-16,0-1-2 0,0 1 3 15,0-2 0-15,2 0-2 0,-2 1 1 0,0-5-22 16,0 2-61-16,0-1-79 0,0-2-84 16,0-9-90-16,2 17-97 0,-2-17-109 15,-4 12-167-15,4-12 64 0,0 0-458 0,0 0-560 16</inkml:trace>
  <inkml:trace contextRef="#ctx0" brushRef="#br0" timeOffset="77335.91">11675 6809 413 0,'-8'-16'207'16,"8"16"-29"-16,0 0-36 0,0 0-21 0,0 0-11 16,-8-9-8-16,8 9-5 0,0 0-2 15,0 0 5-15,0 0-2 0,0 0 3 16,0 0-2-16,-5-13-4 0,5 13-1 16,0 0 3-16,0 0 1 0,0 0 1 0,0 0 3 15,0 0-1-15,0 0 4 0,0 0 8 16,0 0 1-16,15-17-21 0,-15 17-10 15,16-6-6-15,-16 6-3 0,15-3-10 0,-5 1-5 16,-10 2-9-16,17-4-5 0,-17 4-1 16,16-1-6-16,-16 1-3 0,17-3-2 0,-17 3-3 15,12-2 0-15,-12 2-6 0,0 0 0 16,15-2-4-16,-15 2 0 0,0 0-3 0,14-2-6 16,-14 2-20-16,6 0-31 0,-6 0-43 15,0 0-49-15,0 0-51 0,0 0-38 16,0 0-26-16,0 0-118 0,0 0-79 0,0 0-42 15,0 0-39-15,0 0-28 0</inkml:trace>
  <inkml:trace contextRef="#ctx0" brushRef="#br0" timeOffset="77879.39">11669 6797 1316 0,'-15'1'-45'0,"15"-1"29"0,0 0 20 15,0 0 13-15,0 0 11 0,-14 0 9 16,14 0 9-16,0 0 2 0,0 0 0 0,0 0-4 16,0 0-3-16,-12 3-2 0,12-3-2 15,0 0-3-15,0 0 5 0,-9 10-4 0,9-10-1 16,0 0 0-16,-6 16-3 0,6-16 1 16,-4 13-3-16,4-13-1 0,-6 14 0 15,6-14-1-15,-4 14-3 0,4-14-3 16,-5 14-1-16,5-14-1 0,-2 15-1 0,2-15-5 15,-4 14-1-15,4-14 0 0,-2 13-1 16,2-13 0-16,-2 11-1 0,2-11 2 0,0 0-4 16,0 0 2-16,0 20 2 0,0-20-1 15,0 0 1-15,4 10 2 0,-4-10-1 16,9 7 6-16,-9-7 4 0,12 4 5 16,-12-4 4-16,21 3 2 0,-11-3 4 0,4 2 8 15,-14-2 1-15,27 0 0 0,-12-2-2 0,-1 4-3 16,-14-2-4-16,23 0 0 0,-15 0-3 15,-8 0-4-15,19 7 3 0,-9-6 6 16,-10-1 12-16,13 6 11 0,-13-6 11 0,8 9 40 16,-8-9 9-16,4 10 20 0,-4-10 12 15,0 0-1-15,-8 23-19 0,2-14-7 0,-1 1-7 16,-5-1-9-16,0 1-7 0,-3 0-12 16,-1-1-8-16,1-1-10 0,-2 0-8 15,1 0-6-15,-1-2-10 0,1 0-1 0,-1 1-7 16,1-1-6-16,-1-1-15 0,5 0-42 15,-3-1-55-15,5 1-59 0,-2-2-75 0,1 4-94 16,3-4-70-16,2 2-231 0,6-5 36 16,0 0 71-16,-13 9-236 0,13-9-225 15</inkml:trace>
  <inkml:trace contextRef="#ctx0" brushRef="#br0" timeOffset="79566.38">14714 6989 1856 0,'0'0'-75'0,"-11"-12"22"0,11 12 20 15,0 0 14-15,-4-11 22 0,4 11 4 16,0 0 9-16,-2-16 7 0,2 16 10 15,0 0 5-15,2-22 2 0,-2 22-2 0,6-19 4 16,-1 7 11-16,3 2 10 0,-2 0 2 16,0-2 0-16,5 1 0 0,-5 0-4 15,4 3-6-15,1-2-6 0,-5 2-5 0,4 2-5 16,-10 6-5-16,17-11-2 0,-9 8 1 16,-8 3-7-16,14-1-4 0,-14 1 1 0,0 0-2 15,17 5 1-15,-17-5-3 0,8 12 1 16,-8-12 0-16,4 19 0 0,-6-5 2 15,2-14 2-15,-6 32 1 0,-4-15-2 0,3 2 1 16,1 2-3-16,-4-1-1 0,0 2-1 16,-1-1-1-16,1-4-2 0,2 3-3 0,-1-2 1 15,-3-6-2-15,6 6 1 0,-2-7 0 16,1 0 6-16,-1-1 15 0,4-1 12 16,4-9 9-16,-8 14 13 0,8-14-1 0,-9 12 31 15,9-12 5-15,-8 9-2 0,8-9-13 16,0 0-8-16,-6 11-17 0,6-11 9 0,0 0-10 15,-8 8-4-15,8-8-8 0,0 0-3 16,0 0-1-16,0 0-8 0,0 0-5 16,0 0-2-16,-5 11-4 0,5-11-1 0,0 0-14 15,0 0 7-15,0 0-2 0,0 0-2 16,0 0-7-16,0 0 6 0,0 0-3 0,0 0 0 16,0 0-1-16,0 0 2 0,0 0-3 15,29-3-3-15,-29 3 3 0,0 0 3 16,25-6-21-16,-12 4 1 0,-13 2-2 0,16-6 3 15,-1 6 0-15,-15 0-1 0,22-3 1 16,-15 1 3-16,-7 2-2 0,16-2 1 0,-16 2 2 16,15-1-2-16,-15 1-3 0,16 0 4 15,-16 0-1-15,13-2 3 0,-13 2-1 0,0 0 0 16,18 0 0-16,-18 0-29 0,0 0-47 16,15 0-55-16,-9-2-80 0,-6 2-91 15,10-7-131-15,-4-1-156 0,3 3 77 0,-5-5-202 16,2 5-209-16</inkml:trace>
  <inkml:trace contextRef="#ctx0" brushRef="#br0" timeOffset="80184.75">15100 6858 1829 0,'-8'-15'-96'0,"8"15"23"16,-2-14 6-16,2 14 19 0,-4-13 32 15,4 13 33-15,0 0 29 0,0-19 20 16,0 19 16-16,0 0 5 0,-2-13 3 0,2 13 2 16,0 0 4-16,0 0-6 0,-2-13-6 15,2 13-5-15,0 0-8 0,0 0-3 16,0 0-13-16,0 0-7 0,-13-6-8 16,13 6 2-16,0 0-9 0,0 0-1 0,0 0-3 15,0 0-1-15,-6 33-4 0,6-33-3 16,0 19 0-16,0-19-2 0,4 21-2 0,2-10 1 15,-1-1-2-15,-1 1 2 0,0-1-1 16,4-3 2-16,2 1 1 0,-1-2 3 16,1 0 11-16,0-4 14 0,-10-2 10 0,25 3 11 15,-14-3 9-15,-11 0 30 0,20-3-1 16,-9-1 4-16,1-4-5 0,-2 0-3 0,-1-1-8 16,1-6-5-16,-2-1-9 0,0-1-5 15,3 1-20-15,-3 0 5 0,-4 2 5 0,4 2 12 16,-6 2 7-16,5-2 1 0,-7 12-2 15,6-16-3-15,-6 16-4 0,4-15-7 16,-4 15-7-16,4-9-5 0,-4 9-12 0,0 0-7 16,0 0-5-16,0 0-5 0,0 0-1 15,0 0-1-15,0 0-3 0,0 0-4 0,-4 42-1 16,-2-26-1-16,4 4 0 0,-4 0-2 16,3 2-3-16,-3 0 1 0,6 1 0 15,-4-3 0-15,0 6 2 0,0-4-4 0,0-1 2 16,0 1 1-16,2-2-4 0,-3-1 2 15,5-4-1-15,-4 2-1 0,2-4-1 0,0 0-1 16,2-13 0-16,-2 22 2 0,2-22-1 16,-2 17-2-16,2-17 1 0,-2 14 2 15,2-14-2-15,0 12 2 0,0-12-18 0,0 0-36 16,-2 14-48-16,2-14-61 0,0 0-81 16,0 0-85-16,0 0-89 0,0 0-181 0,0 0-49 15,0 0 59-15,0 0-302 0,0 0-362 16</inkml:trace>
  <inkml:trace contextRef="#ctx0" brushRef="#br0" timeOffset="86270.03">18294 6955 211 0,'0'0'111'0,"-8"-7"-42"0,8 7-29 15,0 0-6-15,0 0-12 0,-11-9-5 16,11 9-4-16,0 0-6 0,0 0-2 0,0 0-9 16,0 0-4-16,0 0-8 0,-4-8-6 15,4 8-6-15,0 0-8 0,0 0-8 0,0 0-83 16,0 0 44-16</inkml:trace>
  <inkml:trace contextRef="#ctx0" brushRef="#br0" timeOffset="86779.22">18267 6916 348 0,'-4'-9'-2'0,"4"9"5"16,0 0 2-16,0 0 7 0,0 0 3 15,-4-15 10-15,4 15 7 0,0 0 11 0,0 0 11 16,0 0 14-16,-4-11 10 0,4 11 9 16,0 0 13-16,0 0 13 0,-6-11 15 15,6 11 9-15,0 0 6 0,0 0 3 16,-9-8 1-16,9 8-2 0,0 0 0 0,0 0-5 16,0 0-2-16,-8-8 12 0,8 8-10 15,0 0-10-15,0 0-9 0,0 0-10 0,0 0-20 16,0 0 6-16,0 0 5 0,0 0-6 15,0 0-1-15,27-11-6 0,-27 11-6 16,16-1-6-16,-16 1-3 0,23 0-3 0,-8-2-7 16,-3 2-1-16,-12 0-7 0,27 0-6 15,-13 0 0-15,3 2-6 0,-3-4 2 0,-14 2-6 16,27 2 0-16,-18-2 8 0,-9 0-6 16,22 1 8-16,-22-1 0 0,19 1 0 15,-19-1-13-15,14 2 2 0,-14-2-2 0,13 1 4 16,-13-1 3-16,0 0-2 0,14 2-3 15,-14-2 1-15,0 0 0 0,8 7 4 0,-8-7 5 16,0 0 4-16,0 14 1 0,0-14 0 16,0 17-2-16,0-17 4 0,-8 21 6 15,2-8 0-15,2-1-1 0,-4 4-3 0,-1 0-5 16,3 0 0-16,-2 3-4 0,-5 1 1 16,3 1-5-16,2 1 1 0,-2 0-4 0,-3 0-2 15,5-4-6-15,-2 1 1 0,1-1-5 16,1 0-5-16,-2-1 0 0,1-4-2 15,5 1-4-15,-2-1-2 0,2-2-1 0,4-11-7 16,-8 16-21-16,3-9-31 0,5-7-42 16,-4 8-62-16,4-8-57 0,0 0-55 0,0 0-63 15,0 0-60-15,0 0-64 0,0 0-129 16,0 0-37-16,0 0 74 0,0 0-285 0,0 0-310 16</inkml:trace>
  <inkml:trace contextRef="#ctx0" brushRef="#br0" timeOffset="87012.78">18271 7134 2210 0,'-8'-12'-5'0,"8"12"16"16,-4-7 16-16,4 7 22 0,0 0 16 0,0 0 22 15,0 0 30-15,0 0 20 0,0 0 45 16,16-18 1-16,-1 15 0 0,-3 1 2 0,3-2 2 16,7 1 0-16,1 1-8 0,0-2-17 15,-2 1-7-15,6 0-27 0,-5-1-13 16,-3 0-11-16,4 0-10 0,-5 2-9 0,3-1-11 15,-7 1-8-15,-1-3-28 0,1 5-48 16,-14 0-73-16,19-3-66 0,-7 3-78 0,-1 0-98 16,-11 0-122-16,8-5-166 0,-8 5 48 15,0 0-315-15,0 0-362 0</inkml:trace>
  <inkml:trace contextRef="#ctx0" brushRef="#br0" timeOffset="89452.3">9926 8951 1116 0,'0'0'229'0,"-14"-4"-61"16,14 4-45-16,0 0-24 0,0 0-2 16,0 0 8-16,-13-3 2 0,13 3 4 15,0 0 11-15,0 0 27 0,0 0 2 0,0 0 2 16,0 0-27-16,0 0-2 0,-10-7 0 15,10 7-2-15,0 0-4 0,0 0 3 16,0 0-10-16,0 0-4 0,0 0-6 0,0 0-6 16,0 0-4-16,0 0-3 0,0 0 5 15,0 0 11-15,0 0 6 0,0 0-2 0,0 0-1 16,44-4-2-16,-30 1-2 0,5 3 2 16,-3 0 1-16,3-2-4 0,1-2-6 0,1 3-9 15,0-1-5-15,-1 1-3 0,1-2-3 16,0 0-6-16,-1 3-5 0,-1-4-7 0,-2 2-5 15,-3 0-8-15,3 2 2 0,-5-1-8 16,-12 1 13-16,23-3-1 0,-13 3-7 0,-10 0-4 16,17-1-6-16,-17 1 1 0,14-2-8 15,-14 2-2-15,0 0-1 0,17-1-8 16,-13-3-39-16,-4 4-42 0,0 0-51 0,0 0-55 16,14 0-59-16,-14 0-55 0,0 0-42 15,0 0-40-15,0 0-25 0,0 0-39 0,0 0-75 16,0 0-47-16,0 0-393 0,-43 0-424 15</inkml:trace>
  <inkml:trace contextRef="#ctx0" brushRef="#br0" timeOffset="89967.56">9906 9007 2465 0,'0'0'-65'0,"0"0"21"0,0 0 5 15,0 0 5-15,0 0 5 0,0 0 14 16,0 0 16-16,0 0 12 0,0 0 7 0,0 0 1 16,0 0 1-16,0 0-2 0,0 0 0 15,0 0 0-15,0 0 13 0,0 0 11 16,0 0 9-16,0 0 5 0,0 0 7 0,0 0 6 15,0 0 3-15,0 0 8 0,0 0 6 16,0 0 35-16,0 0 4 0,0 0 10 0,0 0 4 16,0 0-19-16,0 0 9 0,-4 18 3 15,4-18 5-15,-5 16-7 0,-1-7-4 0,4 4-5 16,-2-1-4-16,-2 6-5 0,2 1-10 16,-3 0-1-16,1 3-4 0,-2 3 1 15,2 1-6-15,-3-1-6 0,-1 0-2 0,4 1-6 16,-2 1-4-16,-1-1-5 0,1-2 2 15,2 0-8-15,0-4 14 0,0-1-5 0,1-2-8 16,1-1 2-16,0-3-5 0,4-4 1 16,0-9-2-16,0 20-1 0,0-20-18 15,10 17 5-15,1-11-4 0,-3-1-4 0,4-3 1 16,1 1-8-16,3-2-9 0,1-2 1 16,4-2-4-16,1 2-13 0,1-3-52 15,4-2-76-15,2 1-106 0,0 0-117 0,2-1-130 16,-2 0-212-16,2 1-5 0,-2 1 84 0,4 1-527 15,2-2-600-15</inkml:trace>
  <inkml:trace contextRef="#ctx0" brushRef="#br0" timeOffset="91237.87">21624 8650 3015 0,'-10'-5'-53'0,"10"5"17"0,-11-10 7 0,11 10 17 16,-10-6 26-16,10 6 28 0,0 0 9 16,0 0 3-16,-10-10-2 0,10 10-2 15,0 0-3-15,0 0-6 0,0 0-2 0,0 0-1 16,0 0-1-16,0 0-3 0,27-14-2 15,-17 13 2-15,7-1-1 0,-3 0 6 0,-2-1 2 16,9 2 4-16,-6-2 0 0,3 3 6 16,-1-3 2-16,1 3 3 0,-3-2-19 0,3 2 8 15,-3-3 1-15,-1 2 2 0,1 0-3 16,-1-1 3-16,-14 2-3 0,23-1 1 16,-15-1-1-16,-8 2-3 0,21 0 4 15,-21 0-6-15,12-1-2 0,-12 1 2 0,0 0-3 16,17 1-2-16,-17-1-3 0,0 0 0 0,14 6-3 15,-14-6-1-15,7 9 2 0,-7-9 3 16,2 14-1-16,2-3-1 0,0 2 0 16,0 1-2-16,-4 2 1 0,2 4 2 0,0 2 1 15,0 1-1-15,-2-1-1 0,2 2-1 16,2-1 3-16,-2 0-1 0,-2 0 5 16,0 0 3-16,5-3 4 0,-5 1 5 0,4-2 3 15,-2-3 3-15,0 0 10 0,-2 1 1 16,0-1 4-16,0-1 6 0,0-15 9 0,-4 30 14 15,0-16 3-15,-5 1 17 0,-1-1 5 16,-2-1 2-16,-1-3-3 0,-3 2-1 0,-1-1-3 16,1-2-1-16,-5-1-3 0,0-1-6 15,-1 1-4-15,1-2-8 0,-2-2-7 0,0 0-10 16,-1 1-6-16,1-1-7 0,0 1-7 16,-2-4-6-16,7 3-5 0,-1-3-7 15,0 1-4-15,3 0-12 0,6-2-24 0,-7 3-51 16,9-2-64-16,-3-1-86 0,11 0-94 15,-16 2-107-15,16-2-122 0,-15 1-143 0,15-1-105 16,-8 3 68-16,8-3-673 0,0 0-828 16</inkml:trace>
  <inkml:trace contextRef="#ctx0" brushRef="#br0" timeOffset="94509.47">22033 9636 934 0,'0'0'241'0,"0"0"-63"16,0 0-48-16,0 0-17 0,0-16 2 0,0 16 4 16,0 0 8-16,0 0-8 0,0 0-5 15,0 0-2-15,0 0-7 0,0-19-13 16,0 19 9-16,9-11 1 0,-9 11 8 0,12-11 27 15,3 2 4-15,-7 2-3 0,10-2 0 16,-3 2-2-16,1 0-1 0,1 0-1 0,4 2-6 16,-5 0-9-16,1 2-8 0,-1 1-6 15,-3 1-8-15,3 1-7 0,-16 0-4 16,25 4-2-16,-13 0 5 0,-3 4 10 0,-3 2-2 16,2-2-12-16,-6 4-1 0,-2-12-8 15,0 23-1-15,-2-8-8 0,-2-1-3 0,-2 3-8 16,-5 1-3-16,3-2-8 0,-4 0-4 15,4 1 0-15,-5-1-6 0,5-3-5 16,-2 1-2-16,1-6-2 0,1 3-5 0,2-2-1 16,0-2 0-16,6-7-1 0,-9 14 3 15,9-14-10-15,-4 9 1 0,4-9-4 16,0 0 3-16,0 0-5 0,0 0 1 0,8 20-3 16,-8-20 2-16,9 7-1 0,-9-7 2 15,8 11-1-15,-8-11-1 0,8 10 0 0,-8-10 6 16,9 13 6-16,-9-13 8 0,4 15 6 15,-4-15 10-15,4 18 5 0,-4-18 12 0,-2 17 16 16,2-17-5-16,-9 20-1 0,3-11-8 16,0 1 0-16,-2-3-9 0,0 1 1 15,-5 1-7-15,1-5-4 0,-3 2-4 0,1-3-4 16,-1-3-2-16,-3 3-4 0,3-3-7 16,-1-3 3-16,-3 0-5 0,7-1-2 15,-5-1-2-15,1-2-2 0,3-1-7 0,3 3-17 16,-3-5-34-16,5 2-40 0,0-3-53 15,2 4-54-15,0-2-65 0,3 2-60 0,3 7-57 16,0-15-45-16,0 15-35 0,5-10-68 16,-5 10-108-16,12-7 38 0,-2 4-383 0,-1 0-452 15</inkml:trace>
  <inkml:trace contextRef="#ctx0" brushRef="#br0" timeOffset="95596.67">22751 9613 2429 0,'6'-12'-116'15,"-6"12"45"-15,4-12 25 0,-4 12 25 0,4-12 30 16,-4 12 28-16,0 0 28 0,2-17 20 15,-2 17 19-15,0 0 4 0,0-13 4 0,0 13-23 16,0 0 4-16,-14-11 6 0,14 11 15 16,-25 0 35-16,11 3 10 0,-5 3 1 15,-6 3 1-15,2 4-11 0,-1 2-9 0,-3 7-16 16,0 2 4-16,2 1-7 0,2 2-6 16,5 2-11-16,1 0-4 0,3-5-7 0,5 2-4 15,5-2-4-15,2-4-7 0,4 1-3 16,4-1-2-16,5-3-3 0,1-3 3 15,5-1-4-15,-1-4 4 0,3-2 9 0,-3-4-4 16,3-2 3-16,-5-4 3 0,1 0 1 16,-1-6 0-16,-3-2 8 0,-3-3-3 0,-4-3-12 15,-4 2-6-15,-2-2-10 0,-2-2-8 16,-6 2-5-16,3-1-11 0,-3 1-1 16,0 2-2-16,-3 3-9 0,3 1-37 0,2 3-57 15,-3 0-64-15,-1 3-78 0,6 3-82 16,6 2-105-16,-17 2-93 0,9 3-197 0,2 3 1 15,-2 3 101-15,1 2-468 0,1-2-526 16</inkml:trace>
  <inkml:trace contextRef="#ctx0" brushRef="#br0" timeOffset="96129.3">21862 10201 2844 0,'-19'3'-18'0,"7"-2"28"0,-3 2 24 0,15-3 29 16,-18 1 26-16,18-1 18 0,-17 2 43 16,17-2 13-16,-14 1 5 0,14-1-6 0,0 0-8 15,-11 3-11-15,11-3-9 0,0 0 2 16,0 0 5-16,48 3-10 0,-19-3 0 0,12 0 3 15,9-3-13-15,24-1 5 0,3-2-7 16,5 0-1-16,7-1 1 0,0-3 3 16,-2 5 1-16,-2-2 4 0,-5 0 4 0,-3-1 3 15,-9 4-1-15,-14 0-8 0,-13 0-7 16,-6 0-10-16,-4 1-4 0,-6 1-3 16,0 1-4-16,-4-1-3 0,-5 0-10 0,-1 2-7 15,1-1-9-15,-16 1-10 0,23-1-8 16,-23 1-3-16,16 1-8 0,-16-1-31 0,0 0-60 15,9 5-69-15,-9-5-87 0,0 0-93 16,-4 10-85-16,4-10-90 0,0 0-73 16,-17 5-228-16,7-2 94 0,-1-1 82 0,11-2-512 15,-29 5-583-15</inkml:trace>
  <inkml:trace contextRef="#ctx0" brushRef="#br0" timeOffset="107234">10524 9420 1182 0,'0'0'180'0,"0"0"-43"0,-17-5-42 0,17 5-10 16,0 0-14-16,0 0 0 0,0 0 8 0,-10-5 4 15,10 5 10-15,0 0 8 0,0 0 1 16,0 0-1-16,0 0-4 0,0 0-4 16,-10-5 0-16,10 5 3 0,0 0 1 0,0 0 5 15,0 0-2-15,0 0-6 0,0 0-9 16,0 0-2-16,0 0-5 0,0 0-17 0,0 0-12 16,0 0 1-16,0 0 3 0,0 0 0 15,0 0-1-15,0 0 5 0,0 0 3 16,0 0 2-16,0 0 1 0,0 0-5 0,0 0-5 15,0 0-5-15,0 0 0 0,0 0 0 16,0 0 7-16,0 0-2 0,0 0 4 16,0 0 11-16,35-10 1 0,-23 10-4 0,-12 0-4 15,31 3-2-15,-14-3-3 0,1 1-3 16,-1-1-1-16,3 2-2 0,1-2-2 0,0 1-2 16,1-1-4-16,1 0 1 0,0-1 0 15,0 1 1-15,2-2-2 0,-3 1-3 0,3-2-2 16,-2 2-2-16,0 1-3 0,-1-1-4 15,3-1 0-15,-2 1-7 0,-3-1 2 16,1 1-4-16,0-2 0 0,2 3-3 0,-3 0 1 16,1-2-4-16,0 1 4 0,1-2-4 15,-5 3 0-15,4-2-1 0,-1 1 0 16,1 0-3-16,-5-1 3 0,1 1-4 0,4-1 2 16,-5 1-1-16,3-2-2 0,-3 3 1 15,1 0 3-15,1-3-4 0,-1 3 2 0,-3 0-1 16,3 0 0-16,0-1-1 0,-1 1 3 15,1 0-2-15,-3 0 0 0,5 0 1 0,-3-2 0 16,3 2 6-16,-1-2 0 0,-1 2-3 16,4-1 7-16,-3 0-8 0,-1-1 2 0,3 1-2 15,-3-1 0-15,2 1-1 0,-1 1 3 16,-1-4 0-16,3 4 1 0,-1-3-5 0,0 3 3 16,-3-2 1-16,7 0-3 0,-7 1 0 15,3 0 0-15,-2-1-1 0,3-2-2 0,-3 3 0 16,-1 1 1-16,3-3-4 0,-3 3-2 15,1-3-1-15,-1 3 2 0,1 0-1 16,0-2 4-16,-3 2-3 0,5-2 0 0,-3 2 0 16,1-1 2-16,-1 0 3 0,1 2 2 15,1-2 7-15,-1 0 0 0,2 1-4 0,-3-3 7 16,1 3-6-16,1-2 2 0,-1 1 0 16,1 0 4-16,-1 1 2 0,-1-2 1 15,1 2 1-15,2-1 11 0,-5-1 5 0,5 2-1 16,-3 0-12-16,-1-1 10 0,1 1 1 15,-1-3-15-15,-15 3 4 0,27 0 2 0,-17 0 4 16,-10 0-6-16,21-4 0 0,-21 4 5 16,20 0 0-16,-20 0-2 0,19 0-1 15,-19 0-5-15,14-2-3 0,-14 2 2 0,0 0-6 16,19-2 1-16,-19 2 0 0,0 0 1 16,12 0-1-16,-12 0-5 0,0 0-4 0,0 0-1 15,15-1-8-15,-15 1-34 0,0 0-40 16,6 1-56-16,-6-1-76 0,0 0-74 15,0 0-71-15,0 0-80 0,0 0-39 0,0 0-164 16,-27 15-32-16,17-9 61 0,-5 4-445 16,-1 0-522-16</inkml:trace>
  <inkml:trace contextRef="#ctx0" brushRef="#br0" timeOffset="108069.78">11561 9575 2546 0,'0'0'-208'0,"0"0"24"15,-6-6 16-15,6 6 17 0,0 0 18 16,0 0 15-16,0 0 14 0,-6-9 19 16,6 9 15-16,0 0 16 0,0 0 11 0,0 0 7 15,0 0 13-15,0 0 15 0,0 0 4 16,0 0 15-16,0 0 9 0,0 0 12 0,0 0 15 16,0 0 2-16,-10-9 9 0,10 9 7 15,0 0 10-15,0 0 3 0,0 0 11 16,0 0 6-16,0 0 3 0,0 0 2 0,0 0 3 15,0 0 3-15,0 0 4 0,0 0 9 16,0 0 11-16,0 0 6 0,0 0 6 16,0 0-18-16,0 0 8 0,0 0 2 0,0 0 13 15,0 0 6-15,0 0 19 0,37 3-5 16,-27-3-9-16,-10 0-8 0,21-2-9 0,-11 2-10 16,5 0-6-16,-1 0-8 0,1-1-3 15,-3 1-3-15,2-1-7 0,-1-1-9 16,-13 2-8-16,23-1-5 0,-13-1-7 0,-10 2-8 15,19 0-6-15,-19 0-5 0,14-1-11 16,-14 1 0-16,15-1 0 0,-15 1-10 0,12-3-10 16,-12 3-20-16,8-1-36 0,-8 1-42 15,0 0-51-15,0 0-49 0,0 0-37 0,0 0-29 16,0 0-31-16,0 0-28 0,0 0-16 16,0 0-6-16,0 0-9 0,-29 11-42 15,21-10-71-15,-2 2-31 0,10-3-227 0,-15 3-192 16</inkml:trace>
  <inkml:trace contextRef="#ctx0" brushRef="#br0" timeOffset="108669.85">11619 9588 1776 0,'-16'6'-92'0,"16"-6"19"16,0 0 24-16,0 0 23 0,-15 4 14 16,15-4 21-16,0 0 16 0,0 0 19 15,0 0 14-15,0 0 14 0,-12 0 10 0,12 0 7 16,0 0 7-16,0 0 0 0,0 0 2 15,0 0-4-15,0 0 1 0,0 0-3 16,0 0-2-16,0 0-4 0,-13 3-2 0,13-3-3 16,0 0-5-16,0 0 2 0,0 0 1 15,0 0-8-15,0 0-5 0,0 0-6 0,0 0-3 16,0 0-3-16,0 0-5 0,0 0 2 16,-8 10-13-16,8-10 12 0,-4 14 0 15,4-14-3-15,-2 19 21 0,2-19-4 0,-2 19 5 16,2-8-4-16,0-11-3 0,-4 21-3 15,4-21-4-15,-2 20-4 0,2-7-6 0,0-13 0 16,-4 19-8-16,4-19-2 0,-2 17-5 16,2-17 0-16,0 16-3 0,0-16 0 0,-3 14-4 15,3-14-9-15,0 0 5 0,-2 16 0 16,2-16-3-16,0 0 4 0,0 0 1 16,0 15 5-16,0-15 3 0,0 0 6 0,0 0 1 15,9 10 2-15,-9-10 2 0,0 0 6 0,18 0-2 16,-18 0 4-16,19 0 4 0,-19 0 1 15,23-3 1-15,-9 3 6 0,-2 0-1 16,1 3-2-16,-13-3-2 0,25 3-4 0,-13 0-1 16,-2 1-4-16,-1 0 12 0,-9-4 13 15,14 12 13-15,-10-2 9 0,-4-10 10 0,2 19-18 16,-2-19 5-16,-4 21 2 0,-2-10-1 16,-2 3-8-16,-1-5-1 0,-1 3-4 15,-2-1-12-15,-1-2-4 0,3-2-6 0,-2 2-5 16,-3-4-4-16,1-1 0 0,1-1-10 15,-1-3-6-15,-1 0-2 0,1-3-3 0,-1 0-3 16,1-2-6-16,2-2-40 0,-3 0-44 16,1-2-57-16,-1-2-71 0,7 3-75 0,-2-4-74 15,1 1-96-15,3-1-105 0,2 1-194 16,2-1 97-16,2 12 83 0,2-19-453 0,-2 19-487 16</inkml:trace>
  <inkml:trace contextRef="#ctx0" brushRef="#br0" timeOffset="113617.51">13368 9197 2506 0,'-23'-1'-167'0,"23"1"26"0,0 0 21 15,0 0 22-15,-16 0 16 0,16 0 18 16,0 0 21-16,0 0 20 0,-17 0 17 16,17 0 12-16,0 0 12 0,0 0 6 0,0 0 3 15,0 0 5-15,0 0 4 0,0 0 9 16,-14-3 1-16,14 3 3 0,0 0 5 0,0 0 6 16,0 0 2-16,0 0 1 0,0 0 3 15,0 0 1-15,0 0 3 0,0 0 1 16,0 0 2-16,0 0 3 0,0 0-5 0,0 0 0 15,0 0-23-15,0 0 0 0,0 0-3 16,0 0 1-16,0 0-4 0,0 0-5 0,0 0-1 16,45-4 1-16,-45 4-4 0,17 2-3 15,-17-2-1-15,20 2-4 0,-9-2 0 16,-11 0-2-16,27 3 2 0,-13-2 2 0,1-1 7 16,1 2 4-16,-1-1 10 0,-1 2-5 15,3-3-2-15,-1 1 4 0,1 0-14 0,1 1 0 16,-3-2-1-16,3 1-2 0,1 1-4 15,2 0-5-15,1-2-1 0,-1 0-1 16,6 3 11-16,-4-3-11 0,4 0-8 0,6 4 7 16,0-4-8-16,2 1 0 0,4-1 8 15,5 2-15-15,-1-1 8 0,2 1-5 16,-1-1 7-16,-1 0-1 0,1 1-8 0,-7-2 16 16,0 2-20-16,2-2 6 0,-1 0 13 15,1 3-6-15,-2-3 4 0,2 0-4 16,7 0-1-16,-3 4-22 0,7-4 3 0,-9 1 1 15,7 1-1-15,-1-1 3 0,1 0 0 16,1 1-2-16,-3-1 5 0,1-1-4 0,1 3 4 16,-3-3-1-16,3 1-1 0,-7 2 4 15,-1-2 1-15,1-1-2 0,-6 0 5 16,0 0-7-16,2 2 6 0,-1-2-3 0,1 2 7 16,-2-2 0-16,0 0-2 0,2 0 7 15,-6 0 1-15,2 0 1 0,-2 0-1 0,-2 0 3 16,0 0 5-16,-2 0-1 0,4 0 3 15,-4 0 1-15,0 0 2 0,0 0 1 0,0-2-3 16,-1 2-1-16,1-2-1 0,0 2 2 16,0-1-6-16,-2 1 2 0,4 0-2 15,-4 0-2-15,2 0-3 0,-1-3 3 0,3 3-1 16,0 0 2-16,2-1 2 0,0 0 2 16,0-1 4-16,0 1-2 0,0 1 4 0,-2-2-3 15,-2 1 0-15,0 1 0 0,0-1 0 16,0 1 2-16,0 0-3 0,-1-2 0 0,-3 2-1 15,4 0-4-15,0-1 4 0,-4 1 2 16,-1 0 2-16,1-4 4 0,2 4 3 16,-2 0 1-16,4 0 3 0,-3-3 3 0,3 3-1 15,0-2-2-15,8 0 2 0,-4 1 0 16,0-2-1-16,2 2-1 0,3-2-3 16,-1-1 4-16,-2 4-5 0,2-3-1 0,0 1-3 15,2-1 3-15,-2 0-5 0,0-1 0 16,7 1-4-16,-1-1 2 0,3-1-1 0,-3 1-1 15,-2 0-2-15,-2-2 2 0,7 1 2 16,-11 1 1-16,2 0-1 0,-4 0 2 0,6-2 5 16,-6 2-4-16,0 0-1 0,0 0-1 15,-4 0-3-15,0 1-1 0,-4-1-2 16,-1 2-1-16,1 0 20 0,0-2-4 0,0 3-1 16,-3 0-4-16,3-1-2 0,0 1-2 15,-5-1-1-15,5 2 0 0,-4-1 3 0,1 1-5 16,-1 0 2-16,0 0-1 0,-1 0-4 0,7 0 6 15,-2-3-2-15,-5 3-4 0,1 0 2 16,0 0 2-16,1 0 2 0,-1 0-8 16,0 0 5-16,-3 0 5 0,3 0-2 15,-5 0 5-15,3 0-5 0,1 0 3 0,-3 0-1 16,-15 0-4-16,27 0 0 0,-15-2-2 0,-12 2-1 16,19 0 0-16,-19 0 0 0,16 0-6 15,-16 0 0-15,15-1-1 0,-15 1-5 16,0 0-13-16,14 0-43 0,-14 0-75 0,0 0-96 15,0 0-113-15,0 0-127 0,0 0-138 16,-45 9-141-16,18-1 60 0,-4-3-519 0,-11 5-660 16</inkml:trace>
  <inkml:trace contextRef="#ctx0" brushRef="#br0" timeOffset="114230.2">15859 9959 3025 0,'-12'-4'-173'0,"1"-2"35"0,11 6 39 15,-18-12 33-15,11 4 31 0,1 1 27 0,2-4 21 16,4 11 18-16,-10-24 4 0,10 8 7 15,2-1 6-15,6-2 10 0,0-4 8 16,7 0 4-16,-1 0 7 0,7-1 6 0,2 1-1 16,4 1 3-16,-1 5-1 0,-3 0 3 15,4 5-8-15,-4 3-3 0,0 1 5 0,-7 2-12 16,3 6-17-16,-7 3-14 0,3 2-6 16,-9 3 4-16,-4 6-4 0,0 2 2 15,-6 6-4-15,-2-2 0 0,-3 7-7 0,-3 0 1 16,-7 3-1-16,1-1 0 0,-1 0 2 15,-2 0-5-15,3-5 1 0,3-1-2 16,1-4 5-16,1-4-6 0,5 1 0 0,-4-2 18 16,6-6 19-16,-3 3 6 0,9-11 1 15,0 13-4-15,0-13 0 0,0 0-4 0,13 7-4 16,-5-5-6-16,-8-2-4 0,21 0-2 16,-9 0-5-16,0-2-5 0,7 1-15 0,-19 1-47 15,27-3-61-15,-13 3-51 0,3 0-56 16,-7-3-62-16,7 3-46 0,-7-3-54 0,3 0-136 15,-1 0-54-15,-2 0 69 0,1-1-151 16,-3-2-134-16</inkml:trace>
  <inkml:trace contextRef="#ctx0" brushRef="#br0" timeOffset="114651.49">16349 9731 1725 0,'0'-15'-24'0,"0"15"14"15,0-20 11-15,0 20 22 0,-4-16 20 16,4 16 20-16,-4-10 14 0,4 10 8 0,0 0 5 15,-11-9 7-15,11 9-2 0,0 0-3 16,0 0-1-16,0 0 13 0,-27 17-10 16,23-6-1-16,4-11 1 0,-4 20-2 0,0-11-11 15,4-9 5-15,0 20 2 0,0-20-1 16,8 20 4-16,1-11-30 0,1-2 0 0,2 0-4 16,-1-1-7-16,1-2-5 0,2-2 19 15,1-2 13-15,-15 0 9 0,25-2 9 16,-11-1 0-16,-1-2 1 0,-3-4 2 0,2 2 0 15,-3-2 3-15,1-1 4 0,-2 1 4 16,-2 1 3-16,3 0-1 0,-9 8-4 0,12-14-9 16,-12 14-8-16,8-7-9 0,-8 7-10 15,7-7-8-15,-7 7-8 0,0 0-5 0,0 0-2 16,0 0-6-16,0 0 10 0,12 24 7 16,-12-9-7-16,0 1 1 0,0 1-3 15,0 4-4-15,-4 1-8 0,4 0 4 0,-4 2-7 16,0 0 0-16,4 0-7 0,-5-2 6 15,3 4-10-15,0-4-4 0,2-2-53 0,0-4-67 16,-2 1-84-16,2-1-87 0,0-1-114 16,0-2-98-16,2 1-224 0,-2-4 53 15,2-1 103-15,-2-9-396 0,11 13-426 0</inkml:trace>
  <inkml:trace contextRef="#ctx0" brushRef="#br0" timeOffset="117319.75">19044 9139 2318 0,'0'0'-187'0,"-10"-4"21"0,10 4 20 16,0 0 21-16,0 0 19 0,-16-4 22 16,16 4 13-16,0 0 18 0,0 0 9 0,-13-3 15 15,13 3 12-15,0 0 18 0,0 0 19 16,-14-4 11-16,14 4 17 0,0 0 8 16,0 0 12-16,-15-1 4 0,15 1 9 0,0 0 2 15,0 0 8-15,-16-3-3 0,16 3 2 16,0 0-1-16,-15-1-3 0,15 1-1 0,0 0 3 15,0 0 1-15,0 0 0 0,0 0-10 16,-14-1-5-16,14 1-5 0,0 0-3 0,0 0 0 16,0 0-1-16,0 0 23 0,0 0 1 15,0 0-1-15,0 0 0 0,0 0-28 16,0 0-3-16,45-11 2 0,-39 10-5 0,11-2 3 16,-3 1-4-16,-14 2 0 0,31 0-7 15,-14-1-1-15,2 1 4 0,3 0-3 16,1 0 1-16,0-1 1 0,4 1 2 0,-1 0 0 15,5-2 5-15,7 1 2 0,-7 1-6 16,4-2-3-16,-4 2-3 0,2 0-3 0,-6 0-8 16,0 2-2-16,-5-2-1 0,5 1-3 15,-2 1-4-15,-2-1-2 0,-5-1-1 0,5 1-1 16,-4 4-2-16,1-4 0 0,-1 1 1 16,0-2-1-16,-1 3 4 0,-1 0 5 15,1-2 4-15,1 1 1 0,2-1 1 0,-7 0-1 16,5 2 3-16,-1-2-4 0,7 1 1 15,-6-2-2-15,-1 2-3 0,5 1-1 0,-2-2-3 16,-1 1-5-16,1 2 0 0,-2-2-1 16,-1 1 0-16,3 1-3 0,-2-1 1 0,-1 0-2 15,1 1-3-15,1-2-1 0,-1 3 3 16,0-4-2-16,1 3 0 0,1 1-2 16,-4-5 2-16,1 4-1 0,3-1 1 15,0-1-2-15,-5 0 5 0,3 1-1 0,3 0 3 16,-1-1 1-16,-2-2-5 0,-1 0 4 0,3 3-1 15,0-2-2-15,-5 1 2 0,7-1-4 16,-7 2 1-16,3-2-1 0,0 0 1 16,-1-1 1-16,1 2 3 0,-3-1 1 0,3-1 1 15,2 0 1-15,-3 2 4 0,1-2 3 16,-3 0-1-16,3 2-2 0,-5-2 3 16,5 0-1-16,-7 0 3 0,7-2 0 0,-2 2 0 15,-3 0-4-15,-14 0 0 0,27 0 2 16,-13-2-3-16,-14 2 1 0,27 0-2 0,-18-1 2 15,5 2 0-15,-14-1-4 0,21-1 3 16,-11-1-1-16,-10 2 5 0,23-1-1 16,-23 1 2-16,20-1 0 0,-20 1 4 0,21-3-1 15,-21 3 11-15,17-1 2 0,-17 1-4 16,20-2 1-16,-20 2-4 0,17-1 3 0,-17 1-5 16,12-3 0-16,-12 3-4 0,17 0-3 15,-17 0-4-15,14-2 4 0,-14 2-4 0,19-2-3 16,-19 2 3-16,14-4 2 0,-14 4-5 15,17-1-1-15,-17 1-3 0,16-1 1 16,-16 1-4-16,15-3-3 0,-15 3-13 0,0 0 13 16,14-2-2-16,-14 2-4 0,0 0 0 15,13-1-30-15,-13 1-31 0,8-3-45 0,-8 3-61 16,0 0-74-16,0 0-85 0,0 0-82 16,0 0-72-16,0 0-130 0,0 0-92 15,-50 6 62-15,30-5-396 0,-3 1-506 0</inkml:trace>
  <inkml:trace contextRef="#ctx0" brushRef="#br0" timeOffset="118054.71">19822 9495 2548 0,'-5'-6'-150'16,"5"6"32"-16,0 0 27 0,0 0 26 16,-14-4 20-16,14 4 17 0,0 0 22 0,0 0 22 15,0 0 17-15,0 0 10 0,0 0 12 16,0 0 10-16,0 0 3 0,0 0-1 16,27-13 5-16,-13 11-4 0,1 0-2 0,-3-2-2 15,-12 4-1-15,27-4-2 0,-12 2 18 16,-3 2-4-16,2-2-7 0,-1 1-1 0,-13 1-1 15,23 0-9-15,-23 0 1 0,18 0-2 16,-18 0-3-16,13 4 10 0,-13-4-5 0,14 9-10 16,-10-4 7-16,-4-5 4 0,4 16-3 15,0-4-1-15,-4-12 6 0,0 23 10 16,0-8 15-16,0-15-1 0,-4 31-6 0,4-13-4 16,-4 3-1-16,2-2-5 0,-4 4 0 15,0 0-8-15,2 0-2 0,-5 3-6 0,5-1-4 16,-2 1-4-16,-2-1-4 0,-1 1-3 15,3-3-4-15,-2 0-4 0,0-3 1 16,2 0-6-16,-3 2-2 0,1-2-3 0,2-1-2 16,-2 2 0-16,-5-4 0 0,7 3-4 15,-2-5-38-15,-5 2-61 0,7-4-59 0,0-3-81 16,-5 0-80-16,3-7-64 0,-2 1-140 16,2-2-97-16,-3-2 83 0,11 0-231 15,-20-3-243-15</inkml:trace>
  <inkml:trace contextRef="#ctx0" brushRef="#br0" timeOffset="118305.61">19660 9943 2055 0,'5'-10'5'0,"-5"10"13"0,8-22 3 0,0 14 5 16,-2-4 9-16,3 5 14 0,1-2 17 16,-2 2 12-16,5-2 26 0,1 4 7 15,5-1 2-15,-3 2-3 0,3-1-6 0,3 1-24 16,1-1-7-16,2 1-6 0,0 1-6 15,4-1-6-15,0 0-2 0,-7 1-5 16,5-1-5-16,-2 2-4 0,-2-1-6 0,0-1-4 16,-1 1-2-16,1 1-5 0,-4 1 0 15,-1-1-14-15,-1 0-37 0,-3 1-35 0,-1 0-54 16,-3 1-50-16,-10 0-50 0,19 1-34 16,-13-1-85-16,-6 0-140 0,6 5-167 15,-6-5-140-15</inkml:trace>
  <inkml:trace contextRef="#ctx0" brushRef="#br0" timeOffset="120806.31">10571 8818 1768 0</inkml:trace>
  <inkml:trace contextRef="#ctx0" brushRef="#br0" timeOffset="153221.85">10259 6567 2455 0,'-4'-10'-75'0,"-4"0"29"16,8 10 19-16,-11-12 23 0,11 12 27 16,-10-10 20-16,10 10 20 0,-12-6 10 15,12 6 14-15,-19-5 9 0,9 5 21 0,-5-3 1 16,15 3-1-16,-41 7-5 0,14-3-26 16,-4 2 4-16,2 3 10 0,-6 1 4 0,0 3-3 15,0 2-10-15,2 0-7 0,-1 4-8 16,-7 12-6-16,2 0-1 0,4 6-9 15,0 3-5-15,6 6-3 0,2 3 1 0,8 3-11 16,1 1-5-16,7-9 3 0,5-6-2 16,6-3-2-16,4-1-2 0,4-5 1 0,7 7-1 15,4-7 1-15,3 0-2 0,18 5 0 16,1-7 2-16,-4-8 4 0,0-5 18 16,3-6 12-16,1 0 17 0,-4-6 14 0,0-4 11 15,5-6 18-15,-1 0 8 0,-2-6 21 16,9-7-3-16,-7-6 6 0,1-2 3 0,-16 1 3 15,-1 1-7-15,-4-5-14 0,-3-1-11 16,-1-3-11-16,-7-1-8 0,3 0-7 0,-7 4-6 16,-2 1-10-16,-2-3-8 0,-2 2-9 15,-2 1-8-15,-4 0-10 0,0 1-6 0,-7 4-8 16,3 1-9-16,-2 1-3 0,-5 4-7 16,3 1-8-16,-3 0-8 0,5 7-34 0,-3-2-54 15,1 3-54-15,1 3-66 0,-3 2-74 16,5 0-83-16,-3 5-81 0,2 2-71 15,-3 6-117-15,3 0-142 0,-3 3 73 0,5 2-530 16,-1 1-687-16</inkml:trace>
  <inkml:trace contextRef="#ctx0" brushRef="#br0" timeOffset="157895.07">11028 8996 2969 0,'-6'-17'-220'16,"6"17"45"-16,0 0 41 0,0 0 24 15,0 0 32-15,0 0 25 0,0 0 36 0,0 0 22 16,0 0 24-16,0 0 16 0,-2-15 17 15,2 15 14-15,0 0 5 0,0 0 8 0,0 0 9 16,0 0 9-16,0 0 8 0,0 0 33 16,0 0 0-16,0 0 3 0,0 0-3 15,0 0-5-15,0 0-9 0,0 0-9 0,0 0-11 16,0 0-10-16,-6-10-13 0,6 10-10 16,0 0-7-16,0 0-9 0,0 0-9 0,0 0-8 15,0 0-6-15,0 0-2 0,0 0-5 16,0 0-1-16,0 0-1 0,0 0-3 15,0 41-3-15,0-41 3 0,2 20 2 0,-2-20 4 16,2 23 1-16,-2-8 1 0,0-1 1 16,0 1-1-16,0-15-4 0,0 25-1 0,-2-12-4 15,4 2-2-15,-2-15-2 0,0 22-4 16,0-13 0-16,0-9-2 0,-2 19-2 16,2-19 0-16,2 18-1 0,-2-18-1 0,0 12 0 15,0-12 0-15,0 0 1 0,0 16 2 16,0-16 27-16,0 0 6 0,0 0 12 0,0 14 10 15,0-14 2-15,0 0-6 0,0 0-9 16,0 0 0-16,0 0-10 0,0 0-3 0,0 0-6 16,2-45-5-16,-2 45-5 0,0-31-2 15,0 17-5-15,2-2-2 0,0-3-6 16,-2 5 1-16,2-2-1 0,0 3-1 0,-2-1-5 16,0 14-1-16,2-27 1 0,-2 12-1 15,0 15 0-15,2-17-3 0,-2 17 0 0,2-16-1 16,-2 16-2-16,0-13-2 0,0 13-1 15,0 0-4-15,2-15 0 0,-2 15 1 16,0 0-3-16,0 0-5 0,0 0 2 0,0 0 1 16,0 0-1-16,0 0 5 0,0 0-3 15,0 0 3-15,0 0 1 0,-2 57 0 16,0-40 0-16,2-3 0 0,-2 1 0 0,0 2 6 16,2-3-1-16,0-14-2 0,-2 29-2 15,2-17 5-15,0-12-2 0,-2 22 1 0,2-22 0 16,-2 17 2-16,2-17 0 0,0 15 1 15,0-15-3-15,0 0 1 0,0 18-19 0,-2-13-38 16,2-5-61-16,0 0-78 0,0 0-94 16,0 0-88-16,-2 10-91 0,2-10-214 0,0 0 36 15,0 0 76-15,0 0-386 0,-25-3-431 16</inkml:trace>
  <inkml:trace contextRef="#ctx0" brushRef="#br0" timeOffset="158363.28">10623 9101 2420 0,'0'0'-130'16,"0"0"27"-16,-12-4 18 0,12 4 23 0,0 0 23 15,0 0 17-15,-13-4 14 0,13 4 12 16,0 0 12-16,0 0 4 0,0 0 6 0,0 0 3 16,-21 6 3-16,21-6 0 0,-8 10 3 15,8-10-4-15,-10 15 0 0,6-7 3 16,4-8-3-16,-6 19-1 0,1-9-2 0,5-10 0 15,-2 17 1-15,2-17 2 0,7 18 3 16,-1-10 7-16,-6-8 10 0,20 8 8 16,-7-5 8-16,1-6 6 0,3 3 2 0,1-5 11 15,1 1 3-15,-2-3 13 0,-3 0 35 16,-2 1 7-16,1-3-3 0,-3-1-9 0,-4-1-9 16,1 1-12-16,-3-1-10 0,-4 11-10 15,2-20-9-15,-2 20-27 0,-4-18-10 16,4 18-10-16,-7-14-16 0,7 14-43 15,-6-10-72-15,0 7-66 0,6 3-83 0,-12-1-56 16,12 1-120-16,0 0-139 0,-13 9 43 16,13-9-165-16,0 0-177 0</inkml:trace>
  <inkml:trace contextRef="#ctx0" brushRef="#br0" timeOffset="159578.57">11772 9002 1680 0,'0'0'-69'0,"-8"-20"25"16,8 20 14-16,0 0 22 0,0 0 20 16,-17-3 20-16,17 3 15 0,0 0 10 15,-16 0 1-15,16 0 0 0,0 0-3 16,-19 6-3-16,19-6 0 0,-14 5-4 0,14-5-5 15,-13 8 1-15,13-8 0 0,-12 9-5 16,12-9 1-16,-10 10-4 0,3-2-4 16,7-8 0-16,-6 13-4 0,6-13-1 0,-6 15 0 15,6-15-3-15,-4 16 1 0,4-16-3 16,2 13 4-16,-2-13-2 0,6 15 2 0,-6-15 5 16,8 12 8-16,-8-12 19 0,17 6 11 15,-7-5 16-15,-10-1 10 0,21 0-9 16,-21 0 18-16,21-3 4 0,-21 3-3 0,20-6 3 15,-11 2-3-15,1 0 1 0,0-2-2 16,-10 6-3-16,13-11-6 0,-7 4-7 0,-6 7-6 16,8-12-10-16,-8 12-9 0,2-13-23 15,-2 13-7-15,0 0-4 0,0-16-6 0,0 16-14 16,0 0-19-16,0 0-25 0,-6-17-29 16,6 17-29-16,-2-5-35 0,2 5-39 15,0 0-47-15,0 0-37 0,0 0-36 0,-2-11-52 16,2 11-114-16,0 0-41 0,0 0-133 15,0 0-124-15</inkml:trace>
  <inkml:trace contextRef="#ctx0" brushRef="#br0" timeOffset="160050.84">12200 9013 1629 0,'4'-11'-41'0,"-4"11"30"0,0 0 22 16,0 0 18-16,0 0 15 0,0 0 13 15,0 0 6-15,0 0 8 0,0 0 2 0,0 0-6 16,-18-12-3-16,18 12-3 0,0 0 1 15,0 0-6-15,-27 11-3 0,27-11-3 16,-17 11-2-16,7-6-3 0,0 3-2 0,3 1-5 16,-1 1-1-16,0-1-3 0,2 1 0 15,2 2-1-15,-1-1-3 0,5-11 0 16,-2 21 2-16,2-21 4 0,4 21 10 0,3-11 14 16,1-5 10-16,2 2 19 0,3-4 12 15,3 1 39-15,1-4-3 0,-3-2-1 0,-14 2 5 16,31-5 5-16,-16 0 5 0,-3 0 1 15,-2-1-6-15,3-2-10 0,-5-2-12 16,-2 0-11-16,-2-2-10 0,-2 0-11 0,-2 12-10 16,0-19-8-16,0 19-21 0,-4-21-21 15,0 11-46-15,-4-1-64 0,0 6-82 0,-1 1-94 16,1-1-99-16,-2 3-125 0,10 2-147 16,-19 0 59-16,19 0-310 0,-18 4-358 15</inkml:trace>
  <inkml:trace contextRef="#ctx0" brushRef="#br0" timeOffset="173605.37">10013 6897 750 0,'0'0'92'0,"-12"-4"14"15,12 4 4-15,0 0 4 0,-17-6 3 16,17 6-9-16,-10-7-2 0,10 7 0 16,-6-12-1-16,6 12-7 0,-7-12-6 0,7 12-6 15,0 0-13-15,3-24-8 0,-3 24-9 16,0 0-5-16,6-15-7 0,-6 15-5 15,0 0-1-15,0 0-3 0,0 0-1 0,0 0-2 16,14 34 0-16,-16-15 0 0,-2 6 2 16,0 3 4-16,-2-1 4 0,-3 2 3 0,3 0 5 15,0-2 2-15,0-5-2 0,4-1-5 16,-2 0 0-16,4-5 1 0,0-3-1 0,2 0 5 16,4-1-2-16,2-3 2 0,5-2-5 15,1-6-5-15,3 1-1 0,3-2-7 16,-3-2-5-16,-1-1-7 0,1 1-55 0,-1 2-63 15,-3 0-83-15,-3 0-76 0,0 2-94 16,-10-2-160-16,13 5-146 0,-9 3-153 16</inkml:trace>
  <inkml:trace contextRef="#ctx0" brushRef="#br0" timeOffset="175318.61">11167 8986 155 0,'0'0'83'16,"0"0"-21"-16,0 0-15 0,0 0-1 16,-5-11 5-16,5 11-3 0,0 0-3 0,0 0-2 15,0 0 8-15,0 0 4 0,0 0 1 16,0 0 8-16,-4-12 7 0,4 12 7 15,0 0 8-15,0 0 10 0,0 0 3 0,0 0 7 16,0 0-1-16,0 0-1 0,0 0-2 16,0 0-4-16,0 0-2 0,-14-7-8 15,14 7-6-15,0 0-6 0,0 0-3 0,-17 4-4 16,17-4-1-16,0 0-8 0,0 0-1 16,-22 3-7-16,22-3-1 0,-13 3-8 0,13-3-4 15,-14 4-1-15,14-4-3 0,-17 12-2 16,11-6-2-16,-4 1-4 0,-1 0 4 15,5 3-3-15,-2-1 0 0,0 1-2 0,-1 1-2 16,1-2-1-16,0 3 5 0,-1 0-2 16,3-1 0-16,0 2-1 0,0 0-1 15,4 1-6-15,-4 0 6 0,1 1-4 0,3-2 5 16,0 3-4-16,2-1-2 0,0-2 1 16,0-13 2-16,4 27 1 0,-1-16-1 15,1 0 2-15,2 0-1 0,-2-3 0 0,2 3 1 16,-6-11 0-16,11 13-11 0,-5-8 3 15,-6-5 9-15,14 9 17 0,-6-6 3 16,-8-3 4-16,19 5 13 0,-19-5 23 0,19-3-1 16,-7 3-4-16,-12 0-4 0,25-6-10 15,-13 0-3-15,1 2-5 0,-1 0 2 0,-2-3 10 16,1 1 5-16,-3 0 7 0,0-3 2 16,1 2-1-16,-3-3 2 0,0 0-2 0,-2-4 0 15,0 3-7-15,-2-2-8 0,-2-4-4 16,2 4-7-16,-2 13-10 0,-6-30-1 0,6 14-4 15,-6 0-4-15,4 4-9 0,-4-4 2 16,2 6-3-16,2-3-5 0,-5 1-2 16,7 12-4-16,-8-17-4 0,4 10-1 0,4 7-4 15,-8-14-6-15,8 14-26 0,-9-10-34 16,9 10-36-16,-12-9-49 0,8 7-53 16,4 2-46-16,-10-6-58 0,10 6-47 0,0 0-55 15,-15-1-141-15,15 1-32 0,0 0 50 16,0 0-167-16,0 0-186 0</inkml:trace>
  <inkml:trace contextRef="#ctx0" brushRef="#br0" timeOffset="177695.42">11466 8817 371 0,'0'0'190'0,"0"0"-33"0,0 0-31 15,0 0-2-15,0 0 1 0,0 0-3 16,0 0-12-16,-2-14-3 0,2 14 0 0,0 0 3 16,0 0-14-16,0 0-11 0,0 0-8 15,0 0-9-15,0 0-11 0,0 0-2 16,0 0-3-16,0 0 28 0,0 0-1 0,0 0-4 16,-8 40-3-16,4-25 7 0,4 2 10 15,-4 2-4-15,2 1-6 0,0 2-3 0,-3-2-4 16,3 3-11-16,-2 2-3 0,2-4-5 15,-2 2-4-15,2-2-4 0,2-4-3 0,-4-2-6 16,2 2 0-16,2-4-1 0,0-13 0 16,-2 22-1-16,2-22-7 0,0 19-1 15,0-19-2-15,-2 13 2 0,2-13-6 0,-2 14-3 16,2-14 4-16,0 0-4 0,0 16-17 16,0-16-42-16,0 0-55 0,0 0-70 15,-2 11-82-15,2-11-134 0,0 0-131 0,0 0 47 16,0 0-101-16,0 0-68 0</inkml:trace>
  <inkml:trace contextRef="#ctx0" brushRef="#br0" timeOffset="183632.6">14443 7274 158 0,'10'-6'103'0,"-10"6"-19"0,0 0-3 16,0 0 0-16,4-7 9 0,-4 7 17 15,0 0 4-15,0 0-5 0,0 0 10 0,0 0 1 16,0 0 0-16,7-10-3 0,-7 10-8 16,0 0-11-16,0 0-8 0,0 0-10 0,0 0-7 15,0 0-8-15,0 0-7 0,0 0-2 16,0 0-5-16,0 0-6 0,-29 24 2 15,25-16-9-15,4-8-3 0,-15 15-4 16,9-5 0-16,0-2-2 0,-3 0-5 0,3 3-66 16,0-2-77-16,0-1-85 0,2 2-178 15,-3-5-137-15,1 3-27 0</inkml:trace>
  <inkml:trace contextRef="#ctx0" brushRef="#br0" timeOffset="192731.65">12719 8754 131 0,'0'-27'53'0,"4"4"-1"0,-2 0-4 16,0 3 17-16,0 1 0 0,0 3 8 0,0-1 6 16,3 1 12-16,-3 1 9 0,2 2 10 15,-2 2-3-15,-2 11-9 0,4-20-8 0,-4 20-12 16,2-15-10-16,-2 15 1 0,0 0 10 16,0 0 15-16,0 0 8 0,29 47 16 15,-19-3 6-15,3 16-4 0,-3 10 1 0,-4 7-3 16,0 0-2-16,-1 4-4 0,-1-2-10 15,-4 1 0-15,0-2-6 0,0 2 14 0,0 2 1 16,-2-1 7-16,-2-3-12 0,1-3 0 16,3-5-10-16,-4-1-6 0,2-12-10 0,2-12-8 15,-2 1-8-15,2-8-4 0,-2-3-7 16,2-1-1-16,-2-6-14 0,2-3 3 16,0-2-4-16,0-6-2 0,0 2-6 0,0-4 2 15,0 0-3-15,0-1 4 0,0-14-4 16,0 19-2-16,0-11-59 0,0-8-101 15,0 0-91-15,0 0-88 0,0 0-140 0,0 0-126 16,0 0 78-16,0 0-175 0,0 0-170 16</inkml:trace>
  <inkml:trace contextRef="#ctx0" brushRef="#br0" timeOffset="201744.27">14491 9132 1452 0,'0'0'-21'0,"0"0"6"0,0 0 28 16,0 0 8-16,0 0 9 0,0 0 11 0,0 0 5 15,0 0 1-15,0 0-6 0,0 0-12 16,0 0-46-16,0 0-50 0,0 0-47 16,0 0-69-16,0 0-261 0,16-12 49 0</inkml:trace>
  <inkml:trace contextRef="#ctx0" brushRef="#br0" timeOffset="201923.14">14997 9090 1140 0,'0'0'-30'0,"8"-4"13"0,-8 4 3 15,0 0 2-15,23-4 0 0,-11 2 1 0,3-1 0 16,-1 0 2-16,9-1-8 0,0 0-31 16,6 1-46-16,4-5-88 0,-2 6-51 0,0-1 80 15</inkml:trace>
  <inkml:trace contextRef="#ctx0" brushRef="#br0" timeOffset="202053.3">15791 9044 607 0,'0'0'-10'15,"18"0"7"-15,-18 0 0 0,15-2 2 0,-15 2 0 16,18 0 0-16,-18 0-3 0,21 0 4 16,-11-1-16-16,-10 1-27 0,31 0-37 15,-14-3-72-15,4 1 52 0</inkml:trace>
  <inkml:trace contextRef="#ctx0" brushRef="#br0" timeOffset="202184.88">16533 9010 388 0,'0'0'-12'0,"27"-1"1"16,-13 1 2-16,-1 0 3 0,5 0-22 15,-3 0-39-15,1 0-20 0,3 0 29 16</inkml:trace>
  <inkml:trace contextRef="#ctx0" brushRef="#br0" timeOffset="202349.28">17283 9001 270 0,'0'0'32'0,"19"1"-3"0,-19-1-2 0,23 2 3 15,-15-2-1-15,6 0 0 0,-14 0-2 16,31 1-2-16,-14-1-2 0,-3 0-4 15,5 0-4-15,-3 2-30 0,3-2-46 0,4-2-102 16,-5 2 55-16</inkml:trace>
  <inkml:trace contextRef="#ctx0" brushRef="#br0" timeOffset="202482.94">17858 8996 451 0,'23'-3'20'15,"-23"3"7"-15,18-4 12 0,-18 4 10 0,17-1 9 16,-17 1 0-16,14-3-2 0,-14 3-7 15,19-3-6-15,-19 3-3 0,12-3-38 16,-12 3-63-16,15-4-101 0,-7 4-66 0,-8 0 78 16</inkml:trace>
  <inkml:trace contextRef="#ctx0" brushRef="#br0" timeOffset="206365.24">14129 6926 356 0,'0'0'112'0,"0"0"-8"15,0 0-18-15,0 0 1 0,6-12-1 16,-6 12-9-16,0 0-13 0,0 0-5 15,0 0 1-15,0 0 7 0,0 0 10 0,0 0 12 16,0 0 6-16,0 0 3 0,-15 35-4 16,11-22 1-16,-2 4 3 0,2 2 3 15,-2 1-1-15,2 0-7 0,2 1-8 0,-3-1-7 16,1 1-7-16,-2-2-7 0,4 0-6 16,0-4-4-16,0 4-6 0,-2-5-4 15,2 2-3-15,2-2-5 0,-4-1-2 0,4-13-4 16,-5 23-2-16,3-12-2 0,2-11-2 15,-4 15-4-15,4-15-51 0,0 15-56 0,0-15-70 16,-2 12-62-16,2-12-113 0,-2 11-155 16,2-11-32-16,0 0-24 0</inkml:trace>
  <inkml:trace contextRef="#ctx0" brushRef="#br0" timeOffset="-205940.45">12442 11045 1494 0,'-12'-38'195'0,"12"38"-55"0,0 0-22 16,0 0-30-16,2-16-21 0,-2 16-15 16,0 0-11-16,0 0-12 0,0 0-4 0,0 0 1 15,0 0-1-15,0 0 8 0,0 0 18 16,0 0 4-16,0 0 0 0,12 50 12 0,-12-34 3 15,0 3 5-15,0 4 1 0,0-4-1 16,0 4-5-16,-2-2-3 0,0-4-4 0,0 1-7 16,0-2-1-16,2-2-5 0,-4-1-2 15,4-13 0-15,-2 23 8 0,0-14 10 16,2-9-8-16,-3 16 19 0,3-16 20 0,0 0 11 16,0 0-15-16,0 0-11 0,0 0-8 15,0 0-9-15,0 0-5 0,0 0-9 0,5-57-6 16,1 36-5-16,-2-7 13 0,4 1-4 15,0-3-13-15,1 4 3 0,1 1-4 16,0 3-6-16,1-1-5 0,-1 5-1 0,0 3-7 16,1 4-18-16,-5 2 0 0,4 4 0 15,-10 5 0-15,17-6 1 0,-17 6 5 16,16 6-5-16,-16-6 1 0,13 12 0 0,-7-4 0 16,0 1 3-16,-2 1-2 0,-4-10 2 15,7 20 0-15,-5-9-1 0,-2-11 1 0,2 19-1 16,-2-19 2-16,4 12 2 0,-4-12 1 15,2 12-1-15,-2-12 2 0,0 0 10 0,4 11 7 16,-4-11-2-16,0 0-4 0,0 0-2 16,0 0-3-16,0 0 0 0,17-31-5 15,-13 17-1-15,4 0 1 0,0-3-2 0,0 2-2 16,1 1 2-16,1 0-4 0,-2 2-1 16,1-1 0-16,-1 3-4 0,2 0 0 15,-4 2 0-15,5 4 2 0,-11 4-4 0,16-7 0 16,-16 7 2-16,17 2 2 0,-17-2-1 15,16 11 5-15,-9-1 2 0,-1 0 2 0,-2 3-2 16,2 2 2-16,-4 2 1 0,0 0 1 16,0 5-1-16,-2-6-1 0,2 4 3 0,-2-2-3 15,2 0 0-15,-2-1 1 0,0 1-24 16,2-5-84-16,-2 2-84 0,3-4-97 16,-1 1-81-16,2-4-166 0,-2-2-67 0,-2-6 56 15,0 0-246-15,12 12-272 0</inkml:trace>
  <inkml:trace contextRef="#ctx0" brushRef="#br0" timeOffset="-205740.56">12992 11132 2097 0,'6'-10'40'0,"-6"10"29"0,0 0 9 16,8-12-1-16,-8 12 12 0,13-15 18 16,-1 8 17-16,3-3-20 0,-1 3-10 0,5 0-6 15,-1-2-4-15,-1 2-14 0,3 0-6 16,-1 0-8-16,0-1-1 0,-1 1-9 15,1 2-4-15,-3 1-6 0,1 0-33 16,-5 0-43-16,1 2-57 0,-13 2-57 0,18-6-42 16,-9 3-50-16,-3 2-69 0,-6 1-122 15,6-7-222-15,-6 7-156 0</inkml:trace>
  <inkml:trace contextRef="#ctx0" brushRef="#br0" timeOffset="-205509.47">13294 10914 1781 0,'0'0'9'0,"-7"-11"40"0,7 11 34 16,-6-10 31-16,6 10 22 0,0 0-10 15,-8-10 8-15,8 10-5 0,0 0-4 0,0 0 13 16,-8-9-14-16,8 9 22 0,0 0 16 16,0 0-1-16,-9 30 3 0,7-19-10 15,0 6-10-15,-2-1-9 0,0 0-10 0,2 5-10 16,-2-4-11-16,2 0-13 0,2 2-6 16,-4 0-7-16,0-1-7 0,-1-2-6 0,5 3-9 15,-4-4-2-15,2-1-35 0,2-1-78 16,-2 1-64-16,0-2-92 0,0-1-98 15,2-3-88-15,-2 1-167 0,2-9-25 16,0 0 76-16,-6 15-193 0,6-15-204 0</inkml:trace>
  <inkml:trace contextRef="#ctx0" brushRef="#br0" timeOffset="-202855.3">13796 10808 1892 0,'0'0'2'0,"4"-16"21"0,-4 16 15 0,2-14 17 16,-2 14 9-16,0 0 16 0,4-15 12 15,-4 15 13-15,0 0 8 0,0 0 24 16,0-14-2-16,0 14-13 0,0 0-11 0,0 0-13 16,0 0-8-16,0 0-5 0,0 0-4 15,0 0-8-15,0 0 3 0,0 0-1 0,-16 46 7 16,14-30-4-16,0 1 0 0,2 0 1 16,0 0-4-16,2 4-6 0,2 0-2 15,-2-2-6-15,4-1 3 0,0-1-7 0,0 1-4 16,1-4-3-16,7 0-2 0,-8 0-8 15,5-6 0-15,-1 2-2 0,0-2-13 0,3 0-61 16,-7-3-58-16,0 3-65 0,-2-4-89 16,-4-4-60-16,0 0-73 0,0 0-168 15,0 0 16-15,-14 14-230 0,4-13-253 0</inkml:trace>
  <inkml:trace contextRef="#ctx0" brushRef="#br0" timeOffset="-202711.44">13750 11094 2063 0,'0'0'19'0,"-12"-1"39"0,12 1 10 0,0 0 3 16,0 0-1-16,-14-6 0 0,14 6 0 15,0 0-17-15,0 0 8 0,0 0 1 16,22-27-5-16,-9 22-5 0,1-5-4 0,5 1-7 16,-1 2-2-16,5-3-6 0,-2 1-4 15,0 3-32-15,-1-4-75 0,1 6-84 16,-5-6-79-16,1 3-174 0,-3 2-41 0,-3 1-92 16,-3 0-49-16</inkml:trace>
  <inkml:trace contextRef="#ctx0" brushRef="#br0" timeOffset="-201232.88">13932 10696 1503 0,'0'0'-16'0,"-2"-27"10"0,0 14 22 15,2 13 37-15,-6-23 27 0,0 13 31 16,0 1 17-16,6 9 3 0,-13-15-9 16,5 9-10-16,-4 2-8 0,-3 2-6 0,15 2-7 15,-35 8-4-15,8 3-4 0,0 6-4 16,2 8-5-16,-8 16 2 0,2 6-2 16,7 6 0-16,1 0 3 0,6 3 7 15,3 0-9-15,8-10 0 0,6-8-1 0,0-4 8 16,6 4 12-16,4-3 7 0,9-2 24 15,3-5 10-15,18 2 1 0,5-6 7 16,-1-12 5-16,3-5 9 0,3-8-3 0,20-7-3 16,-2-10-10-16,0-3-5 0,-10-8-3 15,-2-2-6-15,-8-1-5 0,-3-4 8 0,-10-3 1 16,-6-6-9-16,-12 6-10 0,-7 4-18 16,-8 4-5-16,-4 0-11 0,-8-5-9 0,-7 5-10 15,-14-8-8-15,-6 6-7 0,-4 4-7 16,-7 7-15-16,7 3-54 0,4 8-53 0,1 0-59 15,3 4-80-15,2 2-75 0,2 4-78 16,3 4-62-16,-1 2-45 0,2 4-195 0,2 2 25 16,0 4 87-16,5 1-317 0,5-2-366 15</inkml:trace>
  <inkml:trace contextRef="#ctx0" brushRef="#br0" timeOffset="-200482.97">12316 11578 2332 0,'0'0'-42'0,"0"0"45"0,0 0 30 16,0 0 21-16,2 14 15 0,-2-14 13 16,0 0 22-16,0 0 5 0,0 0-1 15,0 0-8-15,6 11-9 0,-6-11 27 0,23 0 21 16,-2 0 17-16,8-3-1 0,16-2 12 15,23 0 4-15,13-5 0 0,12 1-2 0,4-2-4 16,10 1-3-16,3-2-4 0,2 1-12 16,-1-1-12-16,1 1-10 0,-3-1-9 15,-1 0-12-15,-9 2-12 0,-6 0-4 0,-12 0-10 16,-11 3-8-16,-18 2-7 0,-11 0 3 16,-10 2 5-16,0 0-5 0,-6 0-3 0,-4 3-4 15,-7-2 5-15,1 0-10 0,-3 0-6 16,-12 2-2-16,17 0-6 0,-17 0-5 15,8 0-22-15,-8 0-47 0,0 0-58 0,0 0-77 16,0 0-93-16,0 0-102 0,0 0-104 16,0 0-199-16,-17-22-11 0,9 11 63 0,-4 0-417 15,1-6-507-15</inkml:trace>
  <inkml:trace contextRef="#ctx0" brushRef="#br0" timeOffset="-107539.53">14935 12700 2199 0,'-21'0'-39'0,"21"0"22"0,-16 0 11 16,16 0 11-16,0 0 12 0,-15 0 14 0,15 0 21 15,0 0 19-15,-12 0 19 0,12 0 11 16,0 0 9-16,0 0 18 0,0 0 19 0,0 0 49 15,0 0 5-15,43 11-1 0,3-11-1 16,5 2-10-16,26-4-13 0,4 0-13 16,12 2-8-16,0-6-4 0,0 3-6 0,4-2-9 15,-2 0-11-15,2-1-7 0,-2-5-11 16,-6 6-7-16,-2-2-11 0,-11 2-9 16,-5-1-7-16,-7 0-6 0,-15 2-7 0,-14 3-6 15,-6-3 0-15,-4 4 5 0,-2-3 3 16,-9 1-4-16,5 2 9 0,-7-3-5 0,-12 3-6 15,23 3-1-15,-23-3-8 0,8 5-5 16,-8-5-6-16,0 0-3 0,0 0-5 16,4 9-2-16,-4-9-4 0,0 0-12 0,0 0-30 15,0 0-27-15,0 0-28 0,0 0-28 16,0 0-27-16,0 0-28 0,0 0-29 0,0 0-28 16,0 0-25-16,-12 12-28 0,12-12-23 15,0 0-41-15,-14 4-41 0,5-3-108 0,9-1-82 16,-18 7 36-16,18-7-283 0,-19 5-296 15</inkml:trace>
</inkml:ink>
</file>

<file path=ppt/ink/ink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1-13T03:09:06.426"/>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
  </inkml:definitions>
  <inkml:trace contextRef="#ctx0" brushRef="#br0">20487 6798 60 0,'0'0'15'16,"0"0"-15"-16,0 0-15 0,0-20-6 0</inkml:trace>
  <inkml:trace contextRef="#ctx0" brushRef="#br0" timeOffset="34">20487 6778 52 0,'8'-16'2'0,"-8"16"-1"16,5-17 2-16</inkml:trace>
  <inkml:trace contextRef="#ctx0" brushRef="#br0" timeOffset="8229.17">19507 5598 1034 0,'-6'-15'112'0,"6"15"-12"15,0 0-31-15,0-16-13 0,0 16-9 16,0 0-9-16,0 0 0 0,0-19-11 0,0 19-4 16,0 0-4-16,0 0-4 0,0 0 7 15,0 0 12-15,0 0 9 0,33 20 5 16,-16-5-1-16,-3 4-1 0,5 2-2 0,-3 1-2 16,3 0-4-16,-4-3-3 0,3 3-2 15,-5-2-2-15,5-1-4 0,-5-1-2 0,-1-5 0 16,-2 2-4-16,-1-1 0 0,1-5-2 15,-6-1 18-15,4 1 28 0,-8-9 28 16,11 13 22-16,-11-13 23 0,4 11 9 0,-4-11 16 16,0 0-23-16,0 0-8 0,0 0-6 15,0 0-8-15,0 0-12 0,0 0-11 16,0 0-7-16,0 0-13 0,-42-7-10 0,42 7-4 16,-26 0-10-16,11 5 1 0,-12 5-6 15,2 1-10-15,-8 7-3 0,6-1-4 0,-4 6 0 16,0-1-5-16,5-2-3 0,3 4-1 15,0-3 0-15,4-2-2 0,3-1-3 0,1-4-2 16,7 3-21-16,0-4-43 0,2-2-48 16,2-2-56-16,4-9-65 0,12 11-69 15,-6-11-67-15,13-4-148 0,1-3-29 16,3-6-193-16,10-5-219 0</inkml:trace>
  <inkml:trace contextRef="#ctx0" brushRef="#br0" timeOffset="8598.79">19898 5620 2007 0,'0'-23'-31'0,"-4"1"14"0,-4 5 15 0,-3 0 23 16,-1 1 12-16,-7 6 12 0,-8-6 6 15,-6 6 4-15,-10 0 8 0,-11 0 4 0,-14 6-4 16,10 6 1-16,-10 2 10 0,0 11-6 16,-3 9-5-16,7 10-6 0,6 8-4 15,1 5-5-15,11 8-5 0,3 6 0 0,6 1 1 16,10 0-3-16,8 0-4 0,3-5-1 15,16-11 1-15,8-7-1 0,10 8-3 16,22-7 4-16,5-8-1 0,17-9-4 0,10-10 4 16,5-6 3-16,4-10 10 0,1-10 13 15,1-6 13-15,-7-7 11 0,3-7 11 16,-9-3 8-16,-6-2 14 0,-10-2 7 0,-10-7-2 16,-11-2-22-16,-7-5-10 0,-13 0-12 15,-11 5-10-15,-4 9-5 0,-11 0-8 0,1 2-10 16,-17-6-7-16,2 1-4 0,-8 7-9 15,-4 5-21-15,-3 9-48 0,9 6-46 16,-2 3-54-16,4 6-57 0,0 1-55 0,9 8-43 16,-1 3-35-16,0 3-65 0,9 4-185 15,1 5 50-15,5 2-119 0,2 1-146 0</inkml:trace>
  <inkml:trace contextRef="#ctx0" brushRef="#br0" timeOffset="122041.55">23065 7164 1628 0,'0'0'410'0,"-19"-2"-125"16,19 2-69-16,0 0-27 0,0 0-6 15,0 0 21-15,0 0-15 0,-14 0-14 16,14 0 2-16,0 0-3 0,0 0 6 0,0 0 15 15,0 0 6-15,0 0-2 0,0 0-6 16,0 0-9-16,60-5 1 0,-37 4-15 0,-1-2-15 16,5 0-14-16,-4-2-18 0,4 1-13 15,-2 1-10-15,-3 2-9 0,-1-2-12 0,0-1-6 16,-3 4-7-16,-3-2-11 0,-1 0-20 16,-1 2-36-16,-3-1-49 0,0 0-60 15,-10 1-68-15,15 0-74 0,-15 0-95 0,8-3-98 16,-8 3-120-16,0 0-139 0,0 0 101 0,0 0-455 15,0 0-530-15</inkml:trace>
  <inkml:trace contextRef="#ctx0" brushRef="#br0" timeOffset="122461.52">23797 6706 2946 0,'2'-19'12'15,"-2"19"26"-15,0-14 29 0,0 14 30 0,0 0 46 16,-2-15 12-16,2 15 1 0,0 0-4 16,-2-7-6-16,2 7-13 0,0 0-23 0,0 0-6 15,0 0 34-15,0 0 14 0,0 0 9 16,-2 58 6-16,2-31-4 0,0 7 2 0,0 1 3 16,0 4-5-16,0-2-2 0,0 1-16 15,0-2-15-15,0 0-13 0,0-4-10 16,0-2-10-16,0-4-8 0,0-1-10 0,0-3-10 15,2 2-47-15,-2-5-76 0,0-4-87 16,2 0-114-16,-2 1-108 0,2-6-118 0,-4 0-232 16,2-10 31-16,-4 16 66 0,4-16-488 15,-7 13-575-15</inkml:trace>
  <inkml:trace contextRef="#ctx0" brushRef="#br0" timeOffset="122877.53">23141 7700 3235 0,'0'0'10'16,"-12"5"24"-16,12-5 50 0,-8 5 26 15,8-5-5-15,0 0 6 0,0 0 4 0,0 0 6 16,0 0 4-16,0 0 5 0,0 0 5 15,0 0-8-15,0 0-7 0,0 0-13 0,53-10-11 16,-30 8-11-16,-2-2-7 0,4-2-7 16,0 4-8-16,1-1-12 0,1-1-57 15,-4 1-75-15,2 0-83 0,0-1-101 0,-1 2-100 16,-1-2-117-16,0 1-149 0,-2 2 88 16,-5-1-333-16,3 1-360 0</inkml:trace>
  <inkml:trace contextRef="#ctx0" brushRef="#br0" timeOffset="123166.35">23793 7542 2340 0,'0'0'14'0,"0"0"33"0,8-15 7 16,-8 15 7-16,0 0 6 0,6-10 17 0,-6 10-4 15,0 0 8-15,0 0-23 0,0 0-7 16,4-9 1-16,-4 9 3 0,0 0 22 0,0 0 17 15,0 0 35-15,0 0 8 0,8 41 7 16,-8-25 7-16,0 4 0 0,0-1-3 16,0 4-7-16,-2 3-10 0,0-3-13 0,2 1-13 15,-2 0-10-15,2-3-10 0,-4 2-7 16,2-2-12-16,2-4-7 0,-2-2-44 16,0 1-77-16,0-2-99 0,2-1-121 15,0-4-121-15,0-9-219 0,4 16 23 0,-4-16 58 16,6 11-319-16,-6-11-338 0</inkml:trace>
  <inkml:trace contextRef="#ctx0" brushRef="#br0" timeOffset="123463.2">23129 8322 2225 0,'-12'8'18'0,"12"-8"58"0,-9 5 23 16,9-5 16-16,0 0-6 0,-12 6 14 0,12-6 7 16,0 0 38-16,0 0-5 0,-10 7-5 15,10-7-7-15,0 0-9 0,0 0-5 16,0 0-12-16,0 0-16 0,43-7-10 0,-22 3-7 15,1 2-13-15,1-1-47 0,0 1-87 16,-2-4-99-16,-1 3-134 0,-1-1-114 16,-1-3-178-16,-3 3 55 0,-1 1-273 0,-3 1-286 15</inkml:trace>
  <inkml:trace contextRef="#ctx0" brushRef="#br0" timeOffset="123749.57">23590 8185 2468 0,'0'0'112'16,"4"-16"4"-16,-4 16-12 0,8-11-4 16,-8 11-27-16,13-12 0 0,-3 5-8 0,0 5-4 15,5-2-4-15,-15 4 0 0,27 0 1 16,-15 2 3-16,1 5 18 0,-3-1 23 16,-2 4 38-16,-2 3 44 0,-1-2 26 0,-3 5 18 15,-2 0 8-15,-2 0 12 0,-3 3-5 16,3-4-3-16,0-1-16 0,0 2-12 15,2-16-10-15,4 27-14 0,-2-14-12 0,5-2-14 16,5 0-16-16,2 0-14 0,3-3-12 0,0 2-41 16,3-3-83-16,-1 2-104 0,-1-5-129 15,1 3-128-15,-4-6-154 0,1 2-251 16,-4 0 41-16,-1 2 101 0,-1-1-595 0,-10-4-686 16</inkml:trace>
  <inkml:trace contextRef="#ctx0" brushRef="#br0" timeOffset="124310.18">23088 8891 3252 0,'-13'0'-53'0,"13"0"33"15,-20 3 13-15,20-3 24 0,-13 4 15 16,13-4 3-16,0 0 3 0,0 0 1 16,0 0 3-16,0 0 4 0,0 0 5 0,0 0 15 15,0 0-6-15,0 0-4 0,48 1 0 16,-26-1-31-16,1-1-83 0,4-3-94 0,2 1-130 15,2-1-198-15,0 0-21 0,2-4 66 16,-4 5-187-16,-2-4-119 0</inkml:trace>
  <inkml:trace contextRef="#ctx0" brushRef="#br0" timeOffset="124647.19">23716 8754 1723 0,'0'0'119'0,"-14"-14"19"0,14 14-13 0,0 0-13 15,0 0-12-15,0 0-8 0,10-20-8 16,-10 20-7-16,16-7-5 0,-5 2-2 16,1 4 7-16,-12 1-1 0,25 0-4 0,-25 0 3 15,21 3 14-15,-11 1 22 0,-4 3 40 16,2 2 12-16,-8-9 13 0,9 20 6 0,-5-9-8 16,-4 1-14-16,4 1-10 0,-4-13-15 15,4 24-7-15,0-12-9 0,0 2-4 16,1-1 0-16,3-2-8 0,-2 1-4 0,2-1 5 15,-1 0 4-15,-1 0 15 0,-2 1 26 16,-2 1 27-16,-2-13 3 0,-6 26-9 0,-7-12-13 16,-1 4-14-16,-5-1-18 0,-4-1-13 15,1-1-11-15,-1 2-14 0,2-4-44 0,3 1-88 16,-1-4-102-16,5 1-131 0,-1 1-133 16,3-2-132-16,-1 1-262 0,3 2 100 0,-2-2 69 15,5-1-553-15,-1 2-651 0</inkml:trace>
  <inkml:trace contextRef="#ctx0" brushRef="#br0" timeOffset="125015.15">23048 9582 3056 0,'-20'0'-83'15,"20"0"49"-15,-17 3 25 0,17-3 24 0,0 0 23 16,-8 3 17-16,8-3 21 0,0 0 3 15,0 0 32-15,0 0 38 0,0 0 6 0,0 0 1 16,0 0-7-16,47-6-7 0,-32 3-13 16,4 1-12-16,-1-4-13 0,3 2-11 15,-3 0-14-15,7-2-57 0,-2 1-75 0,0 1-97 16,-1 1-102-16,3 1-87 0,0-1-154 16,0-1-54-16,4 4 41 0,-4-3-263 0,1 3-257 15</inkml:trace>
  <inkml:trace contextRef="#ctx0" brushRef="#br0" timeOffset="125315.56">23881 9475 2013 0,'3'-12'31'15,"-3"12"39"-15,0 0 24 0,0-22 25 0,0 22 47 16,0 0 8-16,0-14-13 0,0 14 3 16,0 0-14-16,0 0-5 0,0 0 14 15,0 0 15-15,0 0 6 0,0 0-6 16,0 0-8-16,0 0-8 0,-3 48-12 0,3-28-14 16,-6 2-2-16,4 1-9 0,-2 4-14 15,-4 2-7-15,4 0-12 0,0-1-12 0,-5-1-71 16,3 0-92-16,-2-3-116 0,-1 3-138 15,3-8-148-15,-2 4-133 0,2-1 52 16,0-2-413-16,-3-1-461 0</inkml:trace>
  <inkml:trace contextRef="#ctx0" brushRef="#br0" timeOffset="125632.96">23212 10385 2530 0,'0'0'-41'15,"-9"-6"39"-15,9 6 13 0,0 0 13 0,0 0 21 16,0 0 32-16,0 0 23 0,0 0 18 15,0 0 18-15,0 0 20 0,38-16-4 16,-22 13-17-16,-1 1-10 0,7-2-13 0,-5 4-8 16,2-4-17-16,-1 4-2 0,-1-2-14 15,1 0-75-15,-3 2-72 0,1-1-77 0,1 1-92 16,-1-2-84-16,-3 2-140 0,3-1-20 16,-1 0 44-16,-1 1-173 0,1-2-115 15</inkml:trace>
  <inkml:trace contextRef="#ctx0" brushRef="#br0" timeOffset="125917.6">23954 10261 1880 0,'10'-6'120'0,"-10"6"11"16,0 0 5-16,0 0 11 0,0 0 8 0,0 0-1 15,0 0-2-15,0 0-5 0,0 0-4 0,0 0-6 16,0 0 8-16,0 0 1 0,0 0 10 15,15 11 13-15,-15-11 12 0,4 15 15 16,-4-15 3-16,2 24 19 0,-2-11 4 0,0 3 0 16,-2 0 3-16,-2 7-4 0,-3 3-5 15,-1 1-14-15,-2 2-18 0,-1-4-18 0,-3 7-13 16,-3-3-19-16,3 2-5 0,2-5-19 16,-1-1-47-16,1-1-80 0,1-7-99 15,1 1-113-15,2-2-112 0,4-4-147 0,-3-2-151 16,-1 1-88-16,4-6 98 0,4-5-654 15,0 0-743-15</inkml:trace>
  <inkml:trace contextRef="#ctx0" brushRef="#br0" timeOffset="126450.16">23327 11152 3316 0,'-12'0'-51'0,"12"0"59"0,-16-3 29 15,16 3 5-15,0 0 36 0,0 0 41 0,-19 0 8 16,19 0 6-16,0 0 7 0,0 0 4 16,0 0-1-16,0 0-11 0,0 0-12 15,0 0-13-15,35-12-11 0,-23 11-10 0,-1 1-10 16,3 0-30-16,-14 0-78 0,29 0-72 15,-14 0-101-15,1 0-116 0,1 0-122 0,-1-3-133 16,5 3 40-16,2-3-376 0,1 2-394 16</inkml:trace>
  <inkml:trace contextRef="#ctx0" brushRef="#br0" timeOffset="126961.12">23981 11060 2521 0,'-46'5'49'0,"46"-5"12"16,-18-1-8-16,18 1-4 0,-17-4-5 0,17 4 3 16,-14-3-1-16,14 3-4 0,0 0-6 15,-13-5-7-15,13 5 0 0,0 0 1 0,0 0-5 16,0 0-6-16,0 0 5 0,0 0 4 16,0 0 23-16,0 0 26 0,0 0 5 15,0 0 24-15,0 0 22 0,0 0 16 0,0 0 7 16,0 0 5-16,0 0 3 0,0 0-2 15,-12-4-2-15,12 4-3 0,0 0-2 0,0 0-8 16,-17 9-5-16,17-9 1 0,-10 8-8 16,2-1-2-16,8-7-9 0,-13 12-2 15,7-6-12-15,6-6-4 0,-10 13-6 0,6-6-10 16,4-7-3-16,-9 8-10 0,9-8 5 16,-6 11-6-16,6-11 2 0,0 0-2 0,-6 14 2 15,6-14 1-15,0 0 8 0,2 23 3 16,-2-23 0-16,6 19-2 0,0-7 0 0,-2 1 2 15,5 0-3-15,-1 3-4 0,2-2-3 16,1 3-6-16,3-5-4 0,5 2 0 16,-5-5-4-16,7-1 1 0,0-1 9 0,-1-2 1 15,1-5-1-15,0 0-2 0,-1-5 2 16,-1 2-6-16,-3-2-43 0,-1-6-22 0,-3 6 0 16,-1-5 0-16,-5 2 0 0,-6 8 0 15,2-19 0-15,-2 19 0 0,-13-23 0 16,3 18 0-16,-4-6 0 0,-3 5 0 0,-4-1 0 15,3 1 0-15,-3 0 0 0,5 1 0 16,-3 0-261-16,5 1-180 0,5-2-171 16,1 6-261-16,8 0 63 0,0 0 114 0,0 0-834 15,0 0-974-15</inkml:trace>
  <inkml:trace contextRef="#ctx0" brushRef="#br0" timeOffset="-81500.05">12851 8473 2422 0,'0'0'12'0,"-14"-10"28"0,14 10 13 0,-6-8 5 15,6 8 0-15,0 0-1 0,0 0 6 16,0 0 7-16,16-29 3 0,1 19-3 0,1-1-5 16,1 1-6-16,2 0-8 0,-1 0-3 15,-1 2-26-15,-1 0-96 0,1 1-119 16,0 0-152-16,-3-1-148 0,-3 3 49 0,-3 0-125 16,0 0-70-16</inkml:trace>
  <inkml:trace contextRef="#ctx0" brushRef="#br0" timeOffset="-69071.88">14641 6000 1056 0,'0'-17'184'15,"0"1"-35"-15,0 2 1 0,0 14-3 16,-2-23 5-16,2 23 3 0,0-15 1 0,0 15-3 15,0 0 15-15,-2-16 32 0,2 16 7 0,0 0-5 16,0 0-15-16,0-14-21 0,0 14-15 16,0 0-15-16,0 0-14 0,0 0-11 15,0 0-10-15,-10 42-7 0,4-16-11 0,2 4-4 16,2 2-9-16,-7 2-7 0,3 0-5 16,2-1-6-16,2 0-11 0,-2-3-69 15,2 1-70-15,2-5-87 0,0 1-93 0,0-6-91 16,2-4-177-16,0-5-8 0,2 1 58 15,-4-13-198-15,10 4-187 0</inkml:trace>
  <inkml:trace contextRef="#ctx0" brushRef="#br0" timeOffset="-68852.36">14854 5891 1947 0,'13'-22'83'0,"-7"6"22"0,2 2 14 16,-4 3 11-16,-2 2 32 0,-2 9 13 15,7-8-9-15,-7 8 4 0,0 0 7 0,0 0-2 16,0 0-14-16,0 0-10 0,0 0-9 15,0 0-5-15,0 0-7 0,-21 32-9 16,11-5-11-16,-3 6-9 0,3 1-12 0,-5 2-9 16,3-2-6-16,0 2-8 0,5-2-7 15,-3-3-12-15,4-3-56 0,0 0-60 16,2-3-76-16,-1-1-90 0,5-1-100 0,-6 0-114 16,4-4-158-16,-4 0 41 0,2-3-272 15,-4-2-322-15</inkml:trace>
  <inkml:trace contextRef="#ctx0" brushRef="#br0" timeOffset="-68637.89">14464 6346 2535 0,'-7'-3'122'0,"7"3"9"15,-18-8 18-15,18 8 25 0,-8-2 2 16,8 2-7-16,0 0-11 0,-9-9-15 16,9 9-12-16,0 0-5 0,21-32-3 0,-4 10-6 15,7-2-9-15,11-12-5 0,11-3-13 16,4 0-18-16,3-2-6 0,3 3-9 0,-2 3-5 15,-2 1-6-15,-7 4-5 0,-8 6-2 16,-6 5-33-16,-12 7-59 0,1 2-57 16,-5 2-58-16,-7 0-90 0,-2 4-82 0,-6 4-89 15,0 0-178-15,0 0 37 0,-37 12-246 16,14 3-303-16</inkml:trace>
  <inkml:trace contextRef="#ctx0" brushRef="#br0" timeOffset="-68439.58">14501 6239 2284 0,'-17'16'53'0,"3"-4"13"15,6-4 6-15,-1-1 9 0,9-7 5 0,-10 10-2 16,10-10 2-16,-6 5 4 0,6-5 12 16,0 0 49-16,0 0 45 0,0 0 17 15,39-5 1-15,-16-6-12 0,8-3-27 0,2-5-18 16,19-8-10-16,-3 0-15 0,5-3-13 16,-2-1-14-16,-5 3-8 0,-1 3-22 0,-11 3-75 15,-6 7-76-15,-5 3-81 0,-5 0-91 16,0 2-92-16,-7 3-132 0,-2 0-165 0,-3 4 83 15,-7 3-298-15,0 0-335 0</inkml:trace>
  <inkml:trace contextRef="#ctx0" brushRef="#br0" timeOffset="-66699.59">15326 5877 883 0,'0'0'230'0,"0"0"-65"0,0 0-54 0,0 0-19 16,-15-2-7-16,15 2 4 0,0 0 0 16,-27 21-10-16,13-6-4 0,1-1-5 0,-1 5-4 15,2-3-8-15,3 0-7 0,1 3-5 16,6-3-2-16,-2-2-4 0,4 1 0 15,0-15-2-15,8 20 0 0,-2-9-3 0,11-5-4 16,-7 0-1-16,7-6-2 0,1-3-2 16,1 0-1-16,-3-4-5 0,3-3 2 0,-2 1 3 15,-1-2 13-15,-3-3 6 0,-3 3 10 16,0-4 3-16,-4 2 1 0,-1-1-2 16,-5 4 0-16,0 10 1 0,-5-21-2 15,-1 13-6-15,-2-1-5 0,0 3-8 0,8 6-3 16,-21-8-3-16,9 5-6 0,12 3-4 0,-17-2 1 15,17 2-7-15,0 0-1 0,0 0 1 16,-14 8-1-16,14-8-5 0,0 0-2 16,0 0-11-16,0 0-10 0,41 4-14 0,-41-4-9 15,29-12 4-15,-13 4 2 0,-1-1 3 16,1-1 4-16,-5-4 13 0,1 3 16 16,-4-4 17-16,1 0 21 0,-3 0 34 0,2-2 24 15,-6 1-16-15,-2-1 8 0,2 2 2 16,0 1 11-16,-2 0 2 0,0 14-7 0,2-24-2 15,-2 24-13-15,0-17-8 0,0 17-12 16,0-16-8-16,0 16-9 0,0 0-2 16,0 0 2-16,0 0 11 0,0 0 11 0,0 0 0 15,0 57 3-15,-2-26-6 0,-2 3-3 16,-2 7-6-16,-4-1-4 0,1 2-4 0,1 0-5 16,0-2-7-16,0-4-50 0,1-5-75 15,7-1-92-15,-4-8-105 0,4-3-94 0,4-3-152 16,-4-2-110-16,7-4 85 0,-7-10-310 15,12 6-350-15</inkml:trace>
  <inkml:trace contextRef="#ctx0" brushRef="#br0" timeOffset="-66481.59">15935 5426 2633 0,'5'-19'109'0,"-5"7"-3"15,0 2-4-15,0 10 13 0,0-14-17 16,0 14-1-16,0 0 28 0,0 0 24 0,0 0 33 15,-19 38-4-15,11-13-9 0,-1 6-12 16,-1 6-15-16,-2 2-8 0,-1 18-14 16,3-9-10-16,-2-8-11 0,3 4-10 0,3-4-9 15,-2 1-30-15,2-9-78 0,1 2-102 16,3-3-111-16,0-1-115 0,-2-1-107 0,0-6-206 16,0-2 92-16,-4 0-301 0,4-8-360 15</inkml:trace>
  <inkml:trace contextRef="#ctx0" brushRef="#br0" timeOffset="-66350.84">15706 6015 2567 0,'0'-27'-4'0,"0"15"3"0,4-1 10 15,6 0 10-15,3-7 7 0,1 1-4 0,9-3-1 16,-2-2-3-16,4 5-5 0,-3-3-37 16,5 1-53-16,-6 7-59 0,2-1-54 15,-5 4-64-15,-3 5-96 0,-3 0-215 0,-4 6-65 16</inkml:trace>
  <inkml:trace contextRef="#ctx0" brushRef="#br0" timeOffset="-65479.94">15962 5841 1380 0,'0'0'-102'0,"0"0"21"0,7 19 17 15,-7-19 22-15,12 9 13 0,-12-9 12 16,10 4 19-16,-10-4 14 0,17 0 21 0,-17 0 21 16,0 0 21-16,23-4 16 0,-23 4 12 15,12-9 12-15,-4 4 1 0,-8 5 3 0,11-12-2 16,-3 3-5-16,-8 9-1 0,8-12-1 15,-8 12 0-15,10-11-6 0,-10 11 14 16,5-11-7-16,-5 11-8 0,0 0-5 0,6-11-20 16,-6 11-9-16,0 0-6 0,0 0-8 15,0 0-7-15,6-11-6 0,-6 11-5 0,0 0 0 16,0 0-6-16,14 0-3 0,-14 0 0 16,0 0-4-16,0 0 1 0,23 0-2 15,-23 0 0-15,10-4-5 0,-10 4 4 0,17-6-1 16,-11 0-8-16,7-2 4 0,-5 0-2 15,2-3-4-15,3-4 3 0,-5 3 3 0,2-5 8 16,3 1-20-16,-7-2 1 0,6 1 9 16,-3 3 4-16,-5 1 4 0,2 1 11 15,2 0 1-15,-4 3 6 0,-4 9-3 0,6-16-6 16,-6 16-6-16,7-13-6 0,-7 13-6 16,0 0-2-16,0 0-4 0,0 0 2 0,0 0 0 15,0 0 2-15,6 38-4 0,-10-17 1 16,2 9-1-16,-7 5-1 0,5 3 0 0,0 6 2 15,-4-1 0-15,2-2-3 0,2-1 1 16,-5 1-3-16,5-9 6 0,-2-3-6 16,2-6 2-16,2-3 2 0,0-1 1 0,-3-4 6 15,5 1 29-15,0-16 27 0,0 18 2 16,0-18-7-16,0 0-6 0,0 0-7 16,0 0-7-16,0 0-5 0,23-39-5 0,-14 21-6 15,1-4-2-15,2-1-6 0,1 3-2 16,1-6-5-16,5 1 0 0,-1-2-4 0,-1-2-3 15,1 7 1-15,-3 3-3 0,1 0-2 16,-7 4-6-16,1 3-1 0,-2 2-4 16,-1 1-5-16,-7 9 6 0,12-6-1 0,-12 6 1 15,0 0 0-15,0 0 1 0,0 0 0 16,-19 44-1-16,11-29 2 0,-4 1-2 0,5-1-3 16,-5-1-3-16,6-2-2 0,2-2-2 15,0 0-1-15,4-10-2 0,-9 11-1 0,9-11 3 16,0 0 3-16,0 0 1 0,0 0 1 15,40-11 0-15,-26-1 1 0,-2 0-1 16,7-4 2-16,0-2 1 0,-5-1-1 0,3 0 0 16,-3-1 2-16,3-3 5 0,-7 3 0 15,2-1-1-15,-3 3 10 0,1-1 10 0,-6 2 8 16,4 1 4-16,-3 4 0 0,-1 1 0 16,2-1-6-16,-6 12-6 0,4-15-4 0,-4 15-4 15,8-15-6-15,-8 15-3 0,11-4 4 16,-11 4-2-16,0 0 1 0,20 5 0 15,-9 3 0-15,-3-1-3 0,2 1 0 0,-1 0 2 16,-1 5 2-16,-2 0 3 0,2 1 5 16,-4 0 7-16,-4 1 4 0,0 4-1 0,-4-2-4 15,4 2 1-15,-6-2-6 0,0 1-51 16,-4-2-85-16,1-2-112 0,-1-1-140 16,-7-2-183-16,-1 4-145 0,-5 1 105 15,-8-1-365-15,-4 5-438 0</inkml:trace>
  <inkml:trace contextRef="#ctx0" brushRef="#br0" timeOffset="-65181.83">14910 6522 2969 0,'-43'8'169'0,"3"0"28"0,12-4 34 0,5-1 14 16,4-1 4-16,7 1 8 0,-3-3-15 15,15 0-21-15,0 0-21 0,0 0 13 16,0 0 3-16,64-35-3 0,15 9-14 0,14-3-16 15,41-11-16-15,15-2-19 0,17-1-14 16,13-2-14-16,1-1-13 0,0-1-11 0,-8 1-10 16,1 3-6-16,-9 2-8 0,-7 6-4 15,-15 2-10-15,-30 7-5 0,-9 7-1 16,-20 2-12-16,-9 2 1 0,-14 1-21 0,-12 6-24 16,-15 3-19-16,-10 2-12 0,-11 2-38 0,-4 1-48 15,-8 0-42-15,0 0-52 0,0 0-52 16,-27 15-41-16,11-10-42 0,-3 3-67 15,5 0-71-15,1 0-170 0,-5 3-48 0,5 2 96 16,3-3-379-16,-2 4-466 0</inkml:trace>
  <inkml:trace contextRef="#ctx0" brushRef="#br0" timeOffset="-54526.24">24053 8829 827 0,'2'-14'109'0,"-2"14"-42"0,0 0-11 16,2-15-9-16,-2 15 9 0,2-12 9 15,-2 12 9-15,4-13 5 0,-4 13 6 0,4-14 8 16,-4 14 7-16,5-19 6 0,-5 19 5 15,2-19 4-15,-2 19 10 0,0-16 1 16,0 16-4-16,-2-16 0 0,2 16-7 0,-5-17-5 16,5 17-1-16,-8-18-31 0,2 8 2 15,0-1-7-15,0 2 1 0,-5-5-2 0,1 4 6 16,-5-2 4-16,3-1 3 0,0 0-2 16,-3 0 3-16,1 0-2 0,-1 3-7 15,-1 0-4-15,-1 1 1 0,3-2-9 0,-3 6 1 16,-1-2-7-16,-3 3 0 0,0 4-6 15,-2 0-3-15,1 4-2 0,-3 4 2 16,-2 3-2-16,-2 4 14 0,0 7 0 0,-6 13 5 16,0 0 0-16,4 3-4 0,4 6 2 15,6-8 2-15,5 0 0 0,3 1 2 16,3 1 1-16,4 3-3 0,6-5-3 0,0-2-7 16,8 4 1-16,5 0 3 0,1-5-6 15,9-1-1-15,10 3-2 0,6-4-3 0,-4-9-2 16,-2-7-2-16,7-4 4 0,-3-3 2 15,-4-4 7-15,4-3 0 0,-4-2 1 16,0-6-4-16,-2 3-7 0,0-4 4 0,-4-1 15 16,-2-4 11-16,-2-1 5 0,-3-3-5 15,-1-2 0-15,-3-2 3 0,-1-1-5 16,-3-2-4-16,-1-2-6 0,-3 1-4 0,-2 3-7 16,-2-2-5-16,0 0-7 0,-2 2-2 0,-4 2-4 15,2-3-6-15,-4 1-6 0,0 2 0 16,0 0-8-16,-2 1-2 0,2 3-25 0,0 2-39 15,-3 3-51-15,3-2-56 0,0 2-61 16,0 3-63-16,0 1-53 0,4 7-59 0,0 0-56 16,0 0-62-16,0 0-182 0,0 0 77 15,0 0 74-15,0 0-429 0,0 0-447 16</inkml:trace>
  <inkml:trace contextRef="#ctx0" brushRef="#br0" timeOffset="44976.91">12857 8364 2422 0,'0'0'51'0,"-10"-5"-16"0,10 5-6 16,0 0-4-16,0 0-2 0,0 0 6 0,0 0-6 16,-14 0-1-16,14 0 9 0,-9 14 18 15,1-1 9-15,0 3 6 0,0 3 23 0,-1 8-12 16,-1 0-3-16,2 3-9 0,2 0-4 15,-7 5-8-15,5-3-2 0,2-3-9 16,-3 1 0-16,3-4-4 0,0-6-2 16,2-1 6-16,0-3 12 0,0-2 5 0,-1-1-20 15,1-2 16-15,4-11 3 0,-4 15 9 16,4-15-3-16,0 0-3 0,0 0-9 0,0 0 11 16,0 0-4-16,6-63-9 0,5 34-5 15,-1-7-6-15,11-13-5 0,1-5 0 0,5-1-5 16,4-2-5-16,2 3-6 0,3-1 2 15,1 3 3-15,-4 6-12 0,-2 5 8 16,-4 10-12-16,-7 6 2 0,-3 4-11 0,-1 4 7 16,-3 3 0-16,-3 2-1 0,1 5 2 15,-3 0 4-15,0 5 31 0,-8 2 31 0,17 9 15 16,-11 3 10-16,-2 3 6 0,2 4 8 16,-6 6 0-16,0 0-6 0,0 2-3 0,-4 6-17 15,0-1 1-15,-4 6-9 0,1 2-4 16,-1 2-14-16,0-3-1 0,0 3-2 15,1-3-5-15,-3 3-22 0,0-1-65 0,-1-3-71 16,1-2-94-16,0-2-99 0,-1-7-103 16,1 0-78-16,-2-5-202 0,-1-6 87 0,3-1-426 15,-5-3-498-15</inkml:trace>
  <inkml:trace contextRef="#ctx0" brushRef="#br0" timeOffset="45123.72">12721 8687 3042 0,'-6'-12'55'0,"2"2"3"0,4 10 1 0,-2-15-7 15,2 15 8-15,10-15 16 0,4 4 11 16,5-1-8-16,8 0-5 0,4-3-5 16,4 0-12-16,2 2-5 0,11-7-6 0,1 1-28 15,-7 2-94-15,-5 2-97 0,0 1-113 16,-4-1-134-16,-2-2-128 0,-2 3 75 16,-6 0-176-16,2-3-146 0</inkml:trace>
  <inkml:trace contextRef="#ctx0" brushRef="#br0" timeOffset="45474.31">13347 7942 1967 0,'-20'-17'71'0,"-5"7"9"0,0 0 17 15,-4 8 8-15,-8 4 10 0,-6 5 11 0,-26 6 26 16,1 6 14-16,-2 7-23 0,2 7 1 16,1 6-5-16,1 8-8 0,6 6-12 0,3 12-8 15,3 7-10-15,10 8-3 0,5 5-8 16,12 2-3-16,11 1-4 0,9-1-1 15,12-5-1-15,11-5 0 0,9-5 4 0,20-8 8 16,17-10 11-16,17-10 3 0,10-12-1 16,10-16-3-16,4-16-8 0,5-16-8 0,20-18-6 15,-4-12-11-15,-12-15-4 0,-13-5-6 16,-12-6-5-16,-25 6-4 0,-15-5 12 16,-12-1-3-16,-14-5 1 0,-11 0-4 0,-12 4-2 15,-10 5 0-15,-7 6 7 0,-12 6-6 16,-6 6-8-16,-4 9-4 0,-9 9-8 0,3 6-6 15,-3 6-34-15,11 6-49 0,4 6-65 16,8 4-110-16,4 2-103 0,7 9-94 0,-1 0-107 16,9 4-182-16,4 1 105 0,2 2-461 15,2-14-541-15</inkml:trace>
  <inkml:trace contextRef="#ctx0" brushRef="#br0" timeOffset="45724.83">13829 8229 2904 0,'-10'-3'56'0,"3"1"24"0,7 2 2 0,-10-5-3 15,10 5 9-15,0 0 7 0,-4-8-3 16,4 8-3-16,0 0 2 0,19-29 12 16,1 15 7-16,9-9-2 0,15-7-6 0,-5 3-10 15,6-3-8-15,1 0-11 0,-7 2-4 16,-2 5-10-16,-10 1-2 0,0 3-9 0,0-1-6 15,0 0-9-15,0 1-29 0,-5 2-61 16,1 1-66-16,-6-3-63 0,3 2-79 0,1 0-53 16,-2 1-91-16,-3 4-153 0,-1-2 40 15,-3 2-226-15,-6 3-238 0</inkml:trace>
  <inkml:trace contextRef="#ctx0" brushRef="#br0" timeOffset="46142.72">13916 7852 1987 0,'0'0'-31'0,"-13"4"24"0,13-4 23 16,0 0 22-16,0 0 16 0,-14 1 18 0,14-1 4 16,0 0 1-16,-12 9 2 0,7-2 29 15,-1 6 14-15,0 4 33 0,-2 2-3 0,0 7-7 16,-3 1-6-16,5 1 0 0,-2 0 3 15,1 2-8-15,1-2-28 0,6-3-6 0,-4 0-1 16,4-3-6-16,4-1-4 0,0 1 1 16,5-3-4-16,1-4-3 0,5-1-9 15,1-4-5-15,9 0-8 0,0-7-7 0,2-2-70 16,1-5-84-16,6-1-117 0,7-6-134 16,-6-2-233-16,2 0 15 0,-4 0 76 15,-4 0-280-15,-2 4-261 0</inkml:trace>
  <inkml:trace contextRef="#ctx0" brushRef="#br0" timeOffset="46508.98">14629 7363 2295 0,'-8'-11'37'0,"4"2"23"0,4 9 0 0,-7-14 1 16,7 14 0-16,-4-13-9 0,4 13-1 15,0 0-9-15,4-19-4 0,-4 19-7 16,0 0 2-16,11-10 21 0,-11 10 7 16,0 0 12-16,25 19 19 0,-19-4 39 0,-2 4 12 15,0 4-6-15,-4 3 9 0,0 4 6 16,-6 2 0-16,2 2-2 0,2 1-8 0,-5-2-13 15,5-4-10-15,0-3-12 0,-2 0-8 16,4-3-7-16,4-2-7 0,2-4-6 16,5-5-6-16,3-1-20 0,5-8-76 0,4-4-87 15,8-9-84-15,0-1-93 0,6-5-78 0,8-11-66 16,-1-2-134-16,-7-3-16 0,-8 6-281 16,-4-1-346-16</inkml:trace>
  <inkml:trace contextRef="#ctx0" brushRef="#br0" timeOffset="46795.04">15088 7014 2313 0,'-19'-21'-34'0,"-3"7"15"16,-5 5 35-16,-2 5 21 0,-4 6 24 16,-5 7 15-16,-24 14 14 0,0 11 3 15,-6 5 7-15,-4 9 0 0,0 1 2 0,-1 5 0 16,5 5 21-16,8 6-2 0,6 3-29 16,11 6-4-16,10-6-1 0,12-3-1 15,17-12 24-15,16 5 5 0,15-6 15 0,13-9 7 16,9-8-2-16,15-10-6 0,13-9-4 15,16-11 3-15,8-13-4 0,2-13-12 0,-3-10-9 16,-7-7-4-16,-7-6-7 0,-9-2 3 16,-11-1 12-16,-10-5 3 0,-13-4-8 15,-16-4-10-15,-8-5-8 0,-19 7-8 0,-15-7-9 16,-12 5-8-16,-12 6-8 0,-17 8-11 16,-8 9-26-16,-2 10-44 0,-4 11-77 0,0 15-99 15,-5 11-88-15,1 13-98 0,1 9-71 16,5 8-262-16,4 6 91 0,8 3 86 15,9 7-361-15,7 3-389 0</inkml:trace>
  <inkml:trace contextRef="#ctx0" brushRef="#br0" timeOffset="83313.27">23166 8914 1921 0,'-6'-16'-38'0,"6"16"42"0,-8-11 26 0,8 11 25 16,0 0 16-16,-11-8 14 0,11 8 1 16,0 0 9-16,0 0 12 0,0 0 14 0,0 0 7 15,0 0 22-15,0 0-4 0,0 0-8 16,46 12-14-16,-28-4-9 0,-1-1-14 15,6 7-9-15,-3-1-3 0,1-2-1 0,0 1 0 16,-3 3 5-16,-1-1 3 0,-7-1 16 16,-4 2 19-16,-1 0 14 0,-7 1 11 15,-5 1 3-15,-3 0 1 0,-2 2-13 0,-5 2-12 16,-2-1-12-16,1-3-12 0,1 0-11 16,1-1-13-16,1-1-4 0,3-3-15 0,4-1-71 15,-1 1-87-15,5-2-102 0,0-2-115 16,2-3-120-16,2-5-244 0,8 11 57 0,-8-11 88 15,17 3-451-15,-17-3-454 0</inkml:trace>
  <inkml:trace contextRef="#ctx0" brushRef="#br0" timeOffset="211256.53">4434 2113 768 0,'-10'-6'130'15,"10"6"-29"-15,0 0-11 0,0 0 0 0,0 0 5 16,0 0 4-16,0 0 4 0,-13-5-1 15,13 5 12-15,0 0 6 0,0 0 2 0,0 0-1 16,0 0-4-16,0 0-7 0,0 0 0 16,0 0-4-16,0 0-1 0,-8-8-3 15,8 8-2-15,0 0-4 0,0 0 18 0,0 0-5 16,0 0-5-16,0 0 6 0,0 0-14 16,0 0-5-16,0 0-2 0,0 0 12 0,0 0-1 15,0 0 7-15,0 0 5 0,0 0 1 16,35-7-3-16,-35 7-3 0,19-3-4 15,-19 3-6-15,20 0-12 0,-9 0-3 0,-11 0-9 16,18-4-7-16,-18 4-6 0,19 0-9 16,-19 0-1-16,16 0-7 0,-16 0-3 0,17 0-5 15,-17 0-3-15,14 0-2 0,-14 0-3 16,0 0-4-16,21 0 0 0,-21 0-2 16,0 0-2-16,15 0-2 0,-15 0 2 0,0 0-4 15,0 0-3-15,14-2 2 0,-14 2-1 16,0 0 0-16,0 0-4 0,0 0 0 0,0 0 0 15,0 0-2-15,17 0-1 0,-17 0-2 16,0 0-23-16,0 0-29 0,0 0-36 0,0 0-28 16,0 0-21-16,8-3-33 0,-8 3-20 15,0 0-19-15,0 0-26 0,0 0-47 0,0 0-33 16,0 0-36-16,0 0-63 0,0 0-86 16,0 0-5-16,-35 9-160 0,26-6-158 15</inkml:trace>
  <inkml:trace contextRef="#ctx0" brushRef="#br0" timeOffset="211852.23">4417 2143 1743 0,'0'0'-51'0,"0"0"19"0,0 0 16 16,0 0 19-16,-14 0 20 0,14 0 14 0,0 0 13 15,0 0 5-15,0 0 1 0,0 0-5 16,0 0-5-16,0 0-6 0,0 0-5 0,0 0-18 16,-15 6-4-16,15-6 1 0,0 0 5 15,-4 14 16-15,4-14 6 0,-2 12 5 16,2-12 1-16,-4 16 0 0,4-16-5 0,-4 17-1 16,4-17-4-16,-6 17-3 0,6-6 0 15,0-11-5-15,-4 12-1 0,4-12-3 16,-2 12 1-16,2-12-2 0,0 0 0 0,-5 13 5 15,5-13 6-15,0 0 1 0,0 0 6 16,0 0 15-16,0 0 2 0,0 17-3 16,0-17-1-16,0 0-4 0,0 0-3 0,0 0-7 15,0 0 3-15,7 12-3 0,-7-12-4 16,0 0-1-16,12 5-3 0,-12-5-4 0,8 5-4 16,-8-5 0-16,13 5 6 0,-13-5-6 15,14 4 0-15,-14-4-6 0,19 8 9 16,-13-5-1-16,2 1-5 0,-8-4-3 15,13 8-1-15,-13-8 4 0,14 7 0 0,-14-7 8 16,6 8 13-16,-6-8 17 0,7 11 2 0,-7-11 26 16,0 15 14-16,0-15 5 0,-9 16 2 15,3-5-5-15,-2-3-4 0,-2 3-7 16,-1-2-4-16,1-2-7 0,2 3-5 0,-5-5-8 16,5 2-6-16,-5-2-4 0,1-2-9 15,12-3-2-15,-21 3-6 0,9-3-4 16,12 0-2-16,-23-3-3 0,9 0-6 0,14 3-18 15,-19-12-30-15,9 8-46 0,0-4-48 16,1 3-56-16,3-1-57 0,6 6-65 0,-12-16-63 16,8 8-149-16,-1 0-98 0,3 0 53 15,2 8-270-15,0 0-307 0</inkml:trace>
  <inkml:trace contextRef="#ctx0" brushRef="#br0" timeOffset="212772.2">4711 1977 2067 0,'0'0'-89'0,"4"-10"38"0,-4 10 32 0,0 0 24 15,0 0 26-15,2-14 10 0,-2 14 7 16,0 0 11-16,0 0 9 0,0 0 5 16,0 0 10-16,0 0 10 0,0 0 8 15,-6-22 10-15,6 22 8 0,0 0-15 0,0 0 3 16,0 0 11-16,-8-9 2 0,8 9 23 16,0 0-4-16,-13-6-2 0,13 6-9 0,0 0-10 15,-20-4-6-15,9 2-7 0,11 2-10 16,-25 0-8-16,9 0-11 0,-1 2-3 0,-3 1-7 15,-1 0-5-15,0 1-6 0,1 0-4 16,-3 1-4-16,2-1-2 0,1 3-5 16,-1-1-1-16,2 1-5 0,1-1-3 0,-1 0-1 15,3 0-1-15,-3 2-4 0,2 0-2 16,1-1-1-16,-1 4-4 0,1-3-1 16,-1 4-2-16,3 1 0 0,-5-1 0 0,3 2-4 15,-1 0-1-15,1 5 0 0,-1-1 0 16,1 1 0-16,-1 1-3 0,5-1 0 0,-3 5-12 15,5-2-2-15,-1 2 1 0,3 0 3 16,0 2 1-16,2-4-1 0,2 2 1 0,-1-2 1 16,3 0-1-16,2-3 5 0,2 5-1 15,1-2 2-15,1-3-4 0,2 3 3 16,0-1 2-16,2-2 1 0,3-2 1 0,1-1 1 16,1 0-2-16,1-4 3 0,3 0-1 15,1 0 3-15,3-6 2 0,-1-2 0 16,3 3-1-16,2-4 0 0,0-3 1 0,0 0-1 15,1-2 5-15,3-6 5 0,-2 4 7 0,4-5 7 16,2-4 4-16,0 0 6 0,1-5 7 16,11-7 6-16,-2-4 4 0,-3-1 3 15,-9 6 2-15,-4 1 5 0,-3-2 2 0,1 2 4 16,-2-1 11-16,-4 2-9 0,-3 3-1 0,-1-2 10 16,-3 0-2-16,-4 2 10 0,0 2 0 15,1 0-8-15,-5-3-1 0,-2 5-9 16,-2-5-5-16,-2 5-6 0,-2-5-8 0,-2 1-7 15,-3 0-7-15,-3-3-4 0,-1 3-4 16,-1 0-6-16,-3 0-6 0,5 6-5 0,-4-5-2 16,1 6-6-16,3-3-5 0,-3 5-22 15,1 0-39-15,1 0-34 0,-1 2-52 16,-1 1-59-16,1 2-72 0,-1 0-74 0,1 4-101 16,-1 2-82-16,-1 1-246 0,-1 8 74 15,1-3 90-15,-5 6-493 0,1 0-572 0</inkml:trace>
  <inkml:trace contextRef="#ctx0" brushRef="#br0" timeOffset="-210351.12">5023 2264 530 0,'0'0'197'16,"0"0"-56"-16,0 0-60 0,0 0-21 16,0 0-17-16,0 0-12 0,0 0-10 0,0 0-4 15,0 0 0-15,17-17-2 0,-7 15-6 16,-10 2 5-16,29-5 0 0,-10 4-2 16,3 1-5-16,3-2-30 0,2 1-32 0,0 1-36 15,0-3-78-15,-3 1-128 0,1 1 187 16</inkml:trace>
  <inkml:trace contextRef="#ctx0" brushRef="#br0" timeOffset="-210101.9">5321 2195 827 0,'0'0'54'0,"-15"-4"7"0,15 4 5 16,-14-2-11-16,14 2-4 0,0 0-7 16,-13-3-5-16,13 3-2 0,0 0-8 0,0 0-3 15,0 0-4-15,0 0 1 0,0 0-2 16,0 0-5-16,0 0 0 0,50 0-1 0,-31 3 1 15,1-1-2-15,-5 2 1 0,-3 2-1 16,3-2 7-16,-5 1 22 0,-2 2 28 16,-8-7 19-16,9 13 12 0,-9-13-5 0,-7 17-7 15,7-17-8-15,-16 23 6 0,3-10-11 16,3 0-7-16,0-2-8 0,-3-1-13 0,5-2-69 16,2 1-79-16,-2-5-126 0,-1 2-242 15,9-6-75-15,-10 4-44 0</inkml:trace>
  <inkml:trace contextRef="#ctx0" brushRef="#br0" timeOffset="-186670.97">6005 2172 528 0,'0'0'104'0,"0"0"-16"15,0 0-20-15,0 0 7 0,0-20 0 0,0 20 5 16,0 0 3-16,0 0 3 0,0 0 10 16,0 0 6-16,0 0-5 0,0 0 3 0,0 0 0 15,0 0 2-15,0 0-2 0,0 0 0 16,0 0-5-16,0 0-6 0,0 0-5 16,0 0-4-16,0 0-8 0,0 0-6 0,2-13-5 15,-2 13-4-15,0 0-2 0,0 0 4 16,15-3 4-16,-15 3 6 0,16-3-16 15,-16 3 1-15,27-4-3 0,-15 4-1 0,3-3-6 16,-3 1-1-16,3 0-2 0,-15 2-6 16,24-3 1-16,-13 2-6 0,-11 1-1 15,20-1-4-15,-20 1-3 0,19-4 2 0,-19 4-8 16,17-2-1-16,-17 2 0 0,12-1-2 16,-12 1-2-16,0 0-1 0,15-3-1 0,-15 3-3 15,0 0-3-15,14 0-14 0,-14 0-21 16,0 0-21-16,0 0-29 0,0 0-25 0,14-2-22 15,-14 2-16-15,0 0-17 0,0 0-14 16,9 0-22-16,-9 0-19 0,0 0-30 16,0 0-403-16,0 0-146 0</inkml:trace>
  <inkml:trace contextRef="#ctx0" brushRef="#br0" timeOffset="-185812.42">6044 2198 1647 0,'0'0'-86'16,"0"0"19"-16,0 0 22 0,0 0 24 15,-10-3 19-15,10 3 23 0,0 0 22 0,0 0 18 16,0 0 15-16,0 0 6 0,0 0 4 16,0 0 4-16,0 0 3 0,0 0 0 0,0 0-1 15,0 0-1-15,0 0-1 0,0 0-1 16,-17-4-3-16,17 4 5 0,0 0-3 15,0 0 4-15,0 0 1 0,0 0 1 0,0 0 5 16,0 0 18-16,0 0-4 0,0 0-11 16,0 0-13-16,0 0-10 0,0 0-4 0,0 0-11 15,0 0-6-15,0 0-8 0,0 0-7 16,0 0-2-16,0 0-11 0,0 0 1 16,0 0-8-16,0 0 6 0,-6 14-4 0,6-14-16 15,-2 15 12-15,2-15-2 0,-2 13 0 16,2-13-4-16,-2 17-1 0,2-17-1 15,0 17-3-15,0-17-4 0,-2 18 1 0,2-18 4 16,-4 19-1-16,2-10 0 0,2-9 0 16,-2 19-2-16,2-19 2 0,-4 16-5 0,4-16 1 15,-3 15 3-15,3-15-9 0,-2 12 8 16,2-12-4-16,0 0 5 0,-2 15-4 0,2-15 3 16,0 0-3-16,0 0 3 0,0 0-5 15,0 0 3-15,4 17 1 0,-4-17-3 16,0 0 7-16,0 0-9 0,0 0 0 0,11 5-2 15,-11-5-2-15,0 0 10 0,18 1-17 16,-18-1-16-16,15 0 5 0,-15 0 1 0,23 2 2 16,-11-1 3-16,2 1 0 0,-1 0-1 15,1 2 3-15,-1 0 4 0,-1 0-6 16,1-1 1-16,-3 2 3 0,0 0-3 0,-10-5 3 16,17 9 0-16,-11-5 4 0,-6-4 0 15,12 8 7-15,-12-8-1 0,9 11 5 0,-9-11 13 16,0 12 15-16,0-12 11 0,0 0 13 15,-15 30 4-15,9-22 4 0,-4 3-3 16,-1-1-4-16,-3 0-1 0,1 0-8 0,-3-3-1 16,-1 3-6-16,3-3-3 0,-5 1-5 15,3-1-1-15,-3-3-6 0,3 4-3 0,-1-4 1 16,3-1-2-16,-1 0-5 0,3 1-2 16,-1-1 1-16,3-2-3 0,2 2-21 0,8-3-40 15,-19 2-53-15,13-2-50 0,6 0-44 16,-15 0-53-16,15 0-57 0,0 0-44 15,-14-2-130-15,14 2-107 0,0 0 78 0,0 0-178 16,0 0-179-16</inkml:trace>
  <inkml:trace contextRef="#ctx0" brushRef="#br0" timeOffset="-184448.49">6607 2247 1825 0,'0'0'-30'0,"0"0"20"16,0 0 21-16,-7-11 10 0,7 11 12 0,0 0 17 16,0 0 11-16,0 0 3 0,-6-12-3 15,6 12-4-15,0 0-7 0,0 0-6 16,0 0-8-16,0 0-2 0,0 0-3 0,0 0-2 15,0 0-3-15,0 0 1 0,0 0 0 16,39 20 0-16,-26-10-2 0,1 2 2 0,1 1-3 16,3 3-1-16,1-2-2 0,-3 2 0 15,5 0 0-15,-4-2-4 0,1 5 1 16,-3-7-3-16,-1 1-1 0,1 0 2 0,-3-1-2 16,1 2 0-16,1-5-2 0,-6 1 0 15,3-1-2-15,-3-2-56 0,-2 0-44 16,2 1-52-16,-1-3-41 0,-1 2-29 0,0-1-46 15,-6-6-370-15,0 0-127 0</inkml:trace>
  <inkml:trace contextRef="#ctx0" brushRef="#br0" timeOffset="-184108.45">6952 2242 1766 0,'0'0'42'0,"-4"-18"25"16,4 18 13-16,-5-10 7 0,5 10 7 0,0 0 1 15,0 0 1-15,-4-12-2 0,4 12-6 16,0 0-8-16,0 0-6 0,0 0-7 0,0 0-5 16,-18 3 0-16,18-3 2 0,-23 20 1 15,11-3 12-15,-5 1 0 0,1 4-5 16,-5 3-3-16,0 2-4 0,0 0 1 0,1 2 3 16,-5-1 3-16,2 1 3 0,1 1-14 15,1-1-4-15,-4-4-4 0,4 2-7 0,3-8 0 16,3 4-7-16,1-6 2 0,-1-4-9 15,5-1-4-15,2 1 0 0,0-3-3 16,1-1 4-16,-1-1-8 0,8-8 1 0,-8 11-1 16,2-5-14-16,1-2-19 0,5-4-23 15,-8 11-26-15,8-11-24 0,-6 6-40 0,6-6-48 16,0 0-35-16,-8 4-27 0,8-4-20 16,0 0-18-16,0 0-62 0,0 0-130 15,0 0-188-15,0 0-149 0</inkml:trace>
  <inkml:trace contextRef="#ctx0" brushRef="#br0" timeOffset="-175448.42">7384 2121 926 0,'0'0'319'0,"0"0"-85"15,10-11-56-15,-10 11-31 0,0 0-17 16,4-10-10-16,-4 10-6 0,0 0-17 16,0 0-7-16,0 0-4 0,2-12-11 0,-2 12-8 15,0 0-2-15,0 0-15 0,0 0-6 16,0 0-5-16,0 0-3 0,0 0-6 0,0 0-2 15,0 0-1-15,-14 38-2 0,8-25-1 16,6 1-1-16,0 1 12 0,0 0-2 0,0 1 0 16,6 2-2-16,2-2 0 0,2 1 0 15,5-3-2-15,6-1 3 0,1-2-5 16,1-3-2-16,2-3-1 0,0-4 0 0,-3-1 1 16,3-1 11-16,-2-2 14 0,0 0 10 15,-1-6-6-15,1 0-2 0,-2-2 7 0,-1-3 16 16,-1 1 17-16,-2-1-4 0,-5 3 13 15,0-2 5-15,1 1 0 0,-3 5 2 16,-4-3-8-16,3 3-7 0,-9 7-8 0,12-12-11 16,-12 12-7-16,10-10-12 0,-10 10-5 15,7-6-11-15,-7 6-2 0,0 0-4 0,0 0-3 16,0 0-1-16,0 0-15 0,0 0-1 16,-9 48 0-16,1-31 2 0,0 6 5 15,-5 4-1-15,3 0 7 0,-2 7-2 0,-1-3 1 16,1 2-1-16,-3-1 0 0,5-3-2 15,0-3-4-15,-3 1-1 0,5-3 0 0,0 0-2 16,-1-5 0-16,3 3-3 0,0-6 0 16,0 1-1-16,2-4-1 0,-2 1 1 15,3-1 0-15,-3-1 0 0,6-12 0 0,-6 17 1 16,4-9-1-16,2-8-4 0,-4 13-24 16,4-13-40-16,-4 12-56 0,4-12-48 0,-4 9-67 15,4-9-70-15,0 9-89 0,0-9-127 16,-7 6-133-16,7-6 95 0,0 0-298 0,-14 8-335 15</inkml:trace>
  <inkml:trace contextRef="#ctx0" brushRef="#br0" timeOffset="-168994.62">8302 2260 652 0,'-13'-4'202'0,"13"4"-30"0,0 0-38 0,0 0-27 16,0 0-21-16,-12-5-15 0,12 5-5 15,0 0-8-15,0 0-6 0,0 0-3 0,0 0-4 16,0 0 0-16,27-12-7 0,-13 9 1 16,11 0 7-16,-2-2-5 0,4 0-2 15,4 2-6-15,-3-3-1 0,-1 6-4 0,-2-4-25 16,0 4-64-16,-4 0-44 0,-3 0-46 16,-3 4-62-16,-5-1-300 0,-6 0-18 0</inkml:trace>
  <inkml:trace contextRef="#ctx0" brushRef="#br0" timeOffset="-168821.17">8419 2361 1334 0,'-6'6'-24'0,"6"-6"8"16,-12 7 3-16,12-7 7 0,0 0 5 0,-8 8-1 15,8-8 6-15,0 0 0 0,0 0 11 16,0 0 34-16,0 0 21 0,0 0 5 0,0 0-3 16,24 11-6-16,-9-11-5 0,-15 0-7 15,33-5-4-15,-12 3-3 0,1-2-10 16,-1 2-52-16,2-1-76 0,-1-2-74 0,-1 0-133 15,-2 1-147-15,-3 2 47 0</inkml:trace>
  <inkml:trace contextRef="#ctx0" brushRef="#br0" timeOffset="-168269.22">9073 2293 1177 0,'-13'-4'11'0,"13"4"10"0,0 0 18 15,-12-6 2-15,12 6 0 0,-6-10 5 16,6 10 21-16,0 0 11 0,-7-19 3 0,7 19 13 15,0-15 2-15,0 15 6 0,5-19 4 16,-5 19-3-16,10-21-4 0,-4 8-3 0,2-1-7 16,5 1-10-16,-1-1-8 0,3-2-5 15,3 4-6-15,-1-2-6 0,3 4-8 16,-1 1-2-16,0-2-7 0,-1 6-5 0,1 1-4 16,-5 1-2-16,3 3-3 0,-1 3-2 15,-3 2-3-15,-3 2 1 0,0 4-1 16,-5 1 1-16,-1 2 4 0,-4 2 0 0,-2 4 0 15,-7 6-2-15,-1 1 2 0,-9 7-4 16,1-3-1-16,-11 11-2 0,0-3 0 0,2-7-1 16,0-8 0-16,4 3 0 0,-1-8-1 15,5 0 3-15,3-4 23 0,1-3 21 0,3 0 25 16,1-1 18-16,1-5 23 0,2 0-1 16,8-6 5-16,-13 11-2 0,13-11-8 0,-8 8-13 15,8-8-9-15,0 0-13 0,-6 6-9 16,6-6-10-16,0 0-10 0,0 0-6 15,0 0-6-15,0 0-5 0,37 2-6 0,-27-2-12 16,5 0-47-16,3 0-73 0,-1 0-73 16,2-2-82-16,1 0-78 0,1-2-83 15,0 2-162-15,-1-2 3 0,-1 1-269 0,-3-3-328 16</inkml:trace>
  <inkml:trace contextRef="#ctx0" brushRef="#br0" timeOffset="-167900.27">9641 2271 2434 0,'-2'-8'34'0,"2"8"16"16,-10-15 11-16,10 15 8 0,-13-15 2 15,5 10 1-15,-2 0-3 0,10 5 1 16,-21-6-1-16,9 6-5 0,12 0-5 0,-25 7-7 16,10 2-5-16,1 2-8 0,-3 5 1 15,3 6-4-15,1 0-1 0,3-1-4 16,0 5-1-16,4-3 1 0,-1-1-4 0,5 0 0 15,2 2 1-15,2-4 1 0,5 1 8 16,3-4-12-16,2-2 45 0,5-3 41 0,1-1 33 16,3-5 18-16,2-5 1 0,4-2 1 15,2-4-2-15,-2-3 3 0,-1-3 31 16,1-2-17-16,-4-3-9 0,2-6-9 0,-7 3-12 16,-1-3-14-16,-5-3-18 0,-3 2-12 15,-3 4-7-15,-2 0-14 0,-2 2-15 0,-4 1-11 16,-2 2-9-16,-2 1-13 0,-3-2-27 15,-3 4-34-15,0 2-44 0,-3 1-54 16,1 2-74-16,-1 3-59 0,-1-2-59 0,-1 8-57 16,1-1-37-16,-1 1-64 0,0 3-141 15,-1 2-21-15,3-1-353 0,-1 5-464 0</inkml:trace>
  <inkml:trace contextRef="#ctx0" brushRef="#br0" timeOffset="-167442.89">8748 2804 2626 0,'-14'2'-34'16,"1"2"23"-16,13-4 15 0,-14 4 9 0,14-4 10 16,-9 4 14-16,9-4 15 0,0 0 8 15,0 0 6-15,0 0 4 0,-12 5-2 16,12-5 27-16,0 0 29 0,0 0 18 0,62-2 2 16,-21-1 4-16,23-1-2 0,3-4-24 15,1 1-9-15,4 0-1 0,1 0 0 0,1 1-1 16,2-2-3-16,3 1-3 0,-3-1-7 15,-3 1 4-15,-3-1-3 0,-6 3 0 0,-12-1-1 16,-11 2-3-16,-8 0-3 0,-2 2 0 16,-6-1-1-16,-2 1 0 0,-3 1-10 15,-5-3-5-15,2 4-6 0,-5 0-2 0,-12 0-10 16,23-3-7-16,-23 3 0 0,16 0-9 16,-16 0-7-16,15-2-8 0,-9 2-32 15,-6 0-50-15,12 0-68 0,-12 0-87 0,0 0-85 16,17 2-102-16,-17-2-81 0,0 0-228 0,0 0 56 15,0 0 101-15,0 0-337 0,0 0-368 16</inkml:trace>
  <inkml:trace contextRef="#ctx0" brushRef="#br0" timeOffset="-164055.73">8653 2844 320 0,'0'0'158'0,"0"0"-35"16,0 0-24-16,0 0 7 0,0 0-1 16,-17-4 0-16,17 4-3 0,0 0-1 15,0 0 10-15,0 0 7 0,0 0 8 0,0 0 2 16,0 0 7-16,0 0 4 0,0 0 3 16,0 0 9-16,0 0 11 0,0 0 21 0,-10-7-11 15,10 7-23-15,0 0-11 0,0 0-10 16,0-19-12-16,0 19-6 0,2-19-14 0,-2 19-30 15,4-27-6-15,0 11-5 0,1-6-6 16,1 0-3-16,2-4-4 0,-2 0-5 16,5-1-4-16,-3 1-1 0,0-4-3 0,2 3 3 15,-1 1-7-15,-1-1 6 0,0 3 1 16,3-2-1-16,-3 2-3 0,0-1 3 16,-2 5 0-16,1-3-4 0,1 3-3 0,-2-2-2 15,2 1-4-15,1 0-4 0,-1 1-1 16,-2-2-1-16,0 2-1 0,2 0 1 0,-1 0-3 15,-1 4 1-15,0-4-3 0,-2 4 3 16,2 1-2-16,-1 1 4 0,-3 2-1 0,2-1 4 16,-2 2-3-16,2 0 2 0,-2 1-4 15,0 2 0-15,-2 8-1 0,6-18-1 16,-6 9-1-16,0 9 3 0,6-15-6 0,-6 7 2 16,0 8 0-16,5-16 0 0,-3 9-3 15,-2 7 1-15,4-12 0 0,-4 12 0 0,2-11-1 16,-2 11 1-16,2-11 0 0,-2 11 1 15,2-8 2-15,-2 8 2 0,0 0 2 16,2-11-7-16,-2 11 4 0,0 0-4 0,2-9 0 16,-2 9-5-16,0 0 4 0,0 0-1 15,0 0 0-15,2-10 3 0,-2 10-5 0,0 0 4 16,0 0-4-16,0 0 1 0,0 0 2 16,4-8-1-16,-4 8 0 0,0 0 0 0,0 0 0 15,0 0-1-15,0 0 0 0,0 0 0 16,0 0-1-16,0 0 4 0,0 0-2 15,0 0-2-15,2-9 1 0,-2 9-1 0,0 0-2 16,0 0 1-16,0 0 1 0,0 0 0 16,0 0-2-16,0 0 0 0,0 0 0 0,0 0 1 15,0 0-4-15,0 0 0 0,0 0 3 16,0 0-3-16,0 0 1 0,0 0 0 16,0 0 0-16,0 0 0 0,13 0 3 0,-13 0-1 15,0 0 1-15,20 4 1 0,-7 1-3 16,-1-5 3-16,3 4 1 0,-1 0 1 0,5 0-2 15,2-1 2-15,-1 1-2 0,3 1 0 16,2-2 2-16,2 3-1 0,2-1 2 16,-1 1 1-16,6-4-2 0,-1 4 1 0,2-2-1 15,0-2 3-15,6 1-2 0,3-1 3 16,-1 0-4-16,0-2 1 0,-3 0 0 0,-1 0 4 16,-2 3-5-16,0-3 0 0,-1 0-4 15,-1 0 5-15,-6 0-2 0,-2 0 0 0,-1 0 1 16,-1 0-1-16,-2 0-1 0,0 1 0 15,-3-1 0-15,1 0 0 0,-2 0 1 0,-3 0 1 16,3 3-1-16,-3-3 0 0,1 0 1 16,-1 0-2-16,-1 0 1 0,-3 0 2 15,1 0-3-15,-3 1 1 0,2-1-1 0,-3 0 3 16,-9 0-4-16,18 2 2 0,-12-2 1 16,-6 0-3-16,15 0 0 0,-15 0 1 0,12 0 2 15,-12 0-5-15,9 0 6 0,-9 0-3 16,0 0 1-16,14 0-3 0,-14 0 2 0,0 0 3 15,8 0-4-15,-8 0 2 0,0 0 2 16,0 0 1-16,11 1-2 0,-11-1-2 16,0 0 3-16,0 0-3 0,0 0-1 0,0 0 0 15,0 0 2-15,0 0-1 0,10 0 0 16,-10 0 0-16,0 0 1 0,0 0-1 0,0 0-1 16,0 0 2-16,0 0 0 0,0 0-1 15,0 0-2-15,0 0 2 0,0 0 0 16,0 0-2-16,0 0 2 0,0 0-2 0,0 0-3 15,0 0 2-15,0 0 1 0,0 0-1 16,0 0 1-16,0 0 3 0,-10 22-2 0,10-22 1 16,-11 13 0-16,11-13 0 0,-10 15 0 15,4-4 0-15,0-3 0 0,-1 4 2 16,-1-1-1-16,0 1-1 0,-2 1 0 0,1 3 1 16,-1-1-3-16,0 0 5 0,-3 1-2 15,5 0-4-15,-4 0 6 0,3-1-1 0,-1 0-3 16,0 1 2-16,3-1-2 0,-1 2 2 15,0-1 1-15,0 0-2 0,1-2 3 16,1-1-3-16,0 4 0 0,0 1 2 0,0-2-2 16,-1-4 1-16,1 2-2 0,2 1 1 15,0-1 2-15,-2-1 2 0,4 1-3 0,-2-2-3 16,-1 0 3-16,1 2 1 0,0-1-3 16,2-3 3-16,2-10-2 0,-6 22-1 15,4-16 2-15,2-6 0 0,-4 19 0 0,4-19-2 16,-4 17-1-16,4-17 3 0,-5 13-2 15,5-13 1-15,-4 16 1 0,4-16 2 0,-2 14-4 16,2-14 0-16,-2 15 2 0,2-15 0 16,-4 13 0-16,4-13-1 0,0 15 0 15,0-15-1-15,-4 15-1 0,4-15 3 0,-2 13-2 16,2-13 1-16,-2 14 0 0,2-14 0 16,-2 14 1-16,2-14 2 0,0 0-3 0,-5 17 2 15,5-17 0-15,0 0-1 0,-2 15 3 16,2-15-3-16,0 0 4 0,-2 14-3 0,2-14 0 15,0 0-1-15,0 0 6 0,0 0-4 16,-2 13 0-16,2-13-2 0,0 0 3 16,0 0-1-16,0 0 3 0,0 0 0 0,0 0-1 15,-2 15-2-15,2-15 2 0,0 0-1 16,0 0 1-16,0 0 1 0,0 0 0 0,0 0 1 16,0 0 1-16,0 0-1 0,0 0 2 15,0 0 1-15,0 0-4 0,0 0-30 0,0 0-79 16,0 0-122-16,0 0-140 0,0 0-286 15,0 0 47-15,0 0 83 0,0 0-281 0,-18-34-289 16</inkml:trace>
  <inkml:trace contextRef="#ctx0" brushRef="#br0" timeOffset="-152435.97">4126 3297 1401 0,'0'0'235'0,"2"-13"-84"0,-2 13-64 15,0 0-30-15,0 0-14 0,0-16 1 0,0 16 4 16,0 0 2-16,0 0 11 0,0 0 13 15,0 0 9-15,0 0 1 0,0 0-3 0,0 0-3 16,-19 38 10-16,15-26-7 0,0 0-8 16,-2 1-7-16,4 0 0 0,-2 0-2 0,-2 0 2 15,1-2-1-15,1 1-2 0,4-12-1 16,-8 23-6-16,4-12-4 0,4-11-5 16,-6 16-1-16,4-8-8 0,2-8 3 0,-7 16-6 15,7-16 4-15,-6 13-6 0,6-13-2 16,-4 9-11-16,4-9 0 0,0 0-3 15,-6 14 7-15,6-14 5 0,0 0 0 0,0 0 4 16,0 0-7-16,0 0-3 0,0 0 2 16,0 0-5-16,0 0-1 0,0 0-4 0,-4-41-1 15,6 22-3-15,2 0 12 0,0-3-16 16,2-2-3-16,-2 3 2 0,3-6-1 16,3 2-4-16,-2 1 4 0,0-4 5 0,5 4-14 15,-3 0-8-15,3-2 13 0,-1 3 4 16,0-1-5-16,1 3-2 0,-3 5-1 0,-2 0 6 15,1 2-3-15,-3 2 0 0,0 2 2 16,-2 2-6-16,-4 8 7 0,11-16-4 16,-11 16 11-16,8-5 2 0,-8 5 23 0,0 0-4 15,0 0 6-15,16 29-3 0,-11-17-1 16,-3 4 5-16,-2 5-2 0,2 1-2 0,-2 2-3 16,0 1-4-16,-2 0 11 0,2 8-1 15,-2-7-2-15,-3 5-15 0,5-7-38 0,-4 5-47 16,0-3-62-16,0-2-79 0,0 0-87 15,0-2-92-15,-5-1-168 0,1-1 8 16,0-1-258-16,0-2-289 0</inkml:trace>
  <inkml:trace contextRef="#ctx0" brushRef="#br0" timeOffset="-152271.76">4054 3559 2213 0,'2'-19'29'0,"-2"19"6"15,2-20 2-15,-2 20-3 0,6-19-5 0,0 10 1 16,2-6-3-16,3 0-1 0,1-4-3 15,7-1-2-15,4-5-32 0,3 5-38 16,3-3-61-16,2 1-66 0,-2-1-118 0,0 6-340 16,0 1-132-16</inkml:trace>
  <inkml:trace contextRef="#ctx0" brushRef="#br0" timeOffset="-151849.52">4498 3192 1750 0,'0'0'29'15,"0"0"20"-15,-35 11 10 0,25-4 12 0,-1 2 12 16,1-3 7-16,0 2 13 0,-1 0-5 15,3 3-6-15,0-3-9 0,1 0-9 16,-1 2-8-16,8-10-6 0,-8 15-9 0,8-15-2 16,-2 16-4-16,2-16-5 0,0 0-5 15,6 15-8-15,-6-15-18 0,12 9-22 0,-12-9-21 16,17 3-14-16,-17-3-8 0,21-3-7 16,-21 3-2-16,25-5 4 0,-13-2 2 15,-2 3 8-15,1-3 1 0,-3 3 10 0,0-1 5 16,-2 2 10-16,3-2 6 0,-9 5 6 15,10-9 2-15,-4 5-2 0,0-1 0 0,-6 5 3 16,9-7 3-16,-3 4-5 0,-6 3 6 16,10-9-3-16,-4 6-2 0,-6 3 4 15,13-8 11-15,-7 4 30 0,-6 4 22 0,10-8 25 16,-10 8 16-16,13-14 17 0,-7 5 21 16,0 2 26-16,2-4 16 0,-4-1 21 15,-4 12 8-15,13-19 5 0,-9 10-1 0,0-1-5 16,-4 10-9-16,6-16-10 0,-6 16-23 15,7-13-15-15,-7 13-14 0,2-9-16 0,-2 9-11 16,0 0-17-16,6-13-12 0,-6 13-9 16,0 0-8-16,0 0-4 0,0 0-6 0,0 0-14 15,0 0-37-15,14 32-50 0,-14-20-71 16,0 5-83-16,-2 0-94 0,-2 2-97 16,0 2-142-16,-4 4-105 0,-1-2 49 0,3 4-351 15,-2-5-424-15</inkml:trace>
  <inkml:trace contextRef="#ctx0" brushRef="#br0" timeOffset="-151728.46">4570 3475 2583 0,'5'-39'53'0,"-5"39"15"0,4-19-4 0,0 11-4 15,-4 8-4-15,12-21-6 0,-1 11-3 16,-1-4-5-16,4 2-8 0,1 2-62 16,3-2-91-16,1 3-88 0,-2-2-181 0,1 4-93 15,3 2-143-15,0 1-122 0</inkml:trace>
  <inkml:trace contextRef="#ctx0" brushRef="#br0" timeOffset="-151585.49">4976 3349 1793 0,'0'0'168'0,"0"0"4"0,2 14-21 16,-2-14-7-16,0 0-19 0,0 0-5 16,0 0-14-16,18 0-7 0,-18 0-8 0,23-11-63 15,-11 8-94-15,5-3-118 0,2 0-142 16,-3 2-159-16,3-1-174 0,-1 1-154 0</inkml:trace>
  <inkml:trace contextRef="#ctx0" brushRef="#br0" timeOffset="-150745.54">5077 3520 1802 0,'-4'-8'29'15,"4"8"13"-15,0 0 0 0,-4-13-5 16,4 13-2-16,0 0-3 0,8-17-2 0,-8 17-4 16,12-13-1-16,-1 6-3 0,-3 0-3 15,4 0-2-15,-1 2-2 0,3-2-2 16,3 2-35-16,3 2-62 0,-1-4-84 0,-3 6-192 16,1-2-168-16,-1 3-32 0</inkml:trace>
  <inkml:trace contextRef="#ctx0" brushRef="#br0" timeOffset="-149365.51">5883 3511 1412 0,'-23'0'6'0,"23"0"16"0,0 0 18 16,-14-2 23-16,14 2 20 0,0 0 5 16,-13-8 15-16,13 8 3 0,0 0-5 0,-6-16 0 15,6 16-1-15,0-18-1 0,0 18-1 16,6-23-1-16,1 8 3 0,-1 0 0 0,2-1 19 15,-2 1-11-15,5 0-4 0,-1-1-10 16,2 1-12-16,-1 1-4 0,3 1-8 16,-1 1-6-16,1 1-1 0,3 1-11 0,-3 1-3 15,3 3 4-15,-3 3-2 0,-2 0-7 16,1 2-1-16,-13 1 2 0,25 2-14 16,-15 3 9-16,-2 1 9 0,3 1 14 0,-5 5 13 15,-2 0 13-15,0 3 5 0,-4 4-1 16,0 3-7-16,-6 2-6 0,0 4-7 0,-3 1-6 15,-3 2-7-15,-2 1-4 0,-1 0-5 16,-4-2-5-16,-1-2-4 0,-1 1-7 16,0-5-2-16,5-3 2 0,-3-2-4 0,3-5-1 15,3 0 15-15,1-1 7 0,2-3 4 16,-1-1 0-16,5-2 1 0,-2 1-2 0,8-8-5 16,-8 10-6-16,8-10-5 0,0 0-4 15,0 0-5-15,0 0-3 0,0 0-4 16,0 0-4-16,0 0-3 0,0 0-2 0,0 0-6 15,35 0 2-15,-35 0-1 0,18-2-1 16,-18 2 0-16,21 2-15 0,-21-2-44 0,21 0-58 16,-11 1-64-16,-2 0-48 0,5 2-43 15,-5 0-54-15,4 2-45 0,-1-1-45 0,-1-1-122 16,0 3-57-16,1-4 61 0,1 1-223 16,0-1-240-16</inkml:trace>
  <inkml:trace contextRef="#ctx0" brushRef="#br0" timeOffset="-149047.16">6309 3559 2088 0,'4'-14'47'0,"-4"3"37"0,0 11 24 16,0 0 22-16,-8-21 23 0,8 21-6 15,-9-4 22-15,3 3 4 0,6 1 4 0,0 0-6 16,-20 4-9-16,11-1-10 0,-1 2-14 16,2 6-12-16,2-2-13 0,-5 6-11 0,5-1-12 15,0 2-8-15,2-2-5 0,-1 3-9 16,5-2-5-16,0 2-7 0,5-1-1 0,-1-1-3 15,2-2-2-15,4-1 2 0,5-5 16 16,-3-3 26-16,7 0 17 0,-1-4 26 16,3-4 6-16,-2-1 7 0,1-1-7 0,-1-2 15 15,-5-3 9-15,1-1-1 0,-3-3-8 16,-3-4-11-16,-3 2-9 0,-4-2-6 0,-2 1-10 16,-2-1 2-16,-2 3-14 0,-3-2-13 15,1 4-14-15,-4 2-13 0,2-1-28 0,-1 2-46 16,1 3-60-16,0 0-84 0,0 2-95 15,3 1-108-15,5 5-93 0,0 0-56 0,0 0-93 16,-16 8-181-16,16 1 95 0,0-9-561 16,6 21-701-16</inkml:trace>
  <inkml:trace contextRef="#ctx0" brushRef="#br0" timeOffset="-148742.62">6710 3631 3291 0,'4'-13'-10'0,"-4"13"33"16,0 0 43-16,4-13 20 0,-4 13 3 0,0 0 27 15,4-10 19-15,-4 10 9 0,0 0 1 16,0 0-9-16,6-10-7 0,-6 10-8 16,0 0 9-16,15-5 6 0,-5 2 13 0,7 2 22 15,1-2 0-15,3-1-8 0,2-1-29 16,4-1-1-16,4 1-6 0,0-1-4 0,-2-1-6 15,2 1-15-15,-2-1-6 0,-3 0-9 16,-3 2-4-16,0-1-12 0,-4 1-3 0,-1 0-12 16,-3 2-22-16,-1 1-46 0,-1 0-60 15,-3-2-87-15,-2 2-103 0,-2-2-82 16,-6 4-74-16,7-7-53 0,-7 7-143 0,0 0-64 16,0 0 51-16,0 0-382 0,0 0-483 15</inkml:trace>
  <inkml:trace contextRef="#ctx0" brushRef="#br0" timeOffset="-148473.73">7117 3402 2660 0,'0'0'43'16,"-8"-13"51"-16,8 13 42 0,-8-7 15 0,8 7 34 16,0 0 22-16,0 0 15 0,-11-7 8 15,11 7 6-15,0 0 12 0,0 0-31 0,0 0 0 16,0 0-1-16,0 0-2 0,-23 20 0 16,17-10-4-16,0 8 5 0,0 2-6 0,-2 3-7 15,1 4-12-15,-1 0-15 0,0 4-13 0,2-1-14 16,-3 3-12-16,3-2-11 0,0 0-12 15,2 0-12-15,-2-2-8 0,2 0-11 16,-1-6-8-16,1 1-5 0,0-2-7 16,2-3-6-16,-2-1-4 0,2-2-4 0,0-2-7 15,-2-2-21-15,2-2-35 0,2 0-48 16,-2 0-60-16,2-10-66 0,-5 12-83 0,5-12-105 16,0 9-102-16,0-9-107 0,0 0-218 15,0 0 30-15,0 0 102 0,0 0-593 0,0 0-725 16</inkml:trace>
  <inkml:trace contextRef="#ctx0" brushRef="#br0" timeOffset="-147577.57">8182 3290 3258 0,'0'-18'-124'0,"0"18"51"0,0 0 44 16,-2-13 30-16,2 13 31 0,0 0 27 15,0 0 49-15,0 0 0 0,-7-14 19 16,7 14 8-16,0 0 6 0,0 0-4 0,0 0-11 16,0 0-11-16,0 0-2 0,0 0 13 15,0 0 21-15,0 0 14 0,0 0 26 0,-6 49 4 16,2-29-2-16,0 3 11 0,0 2 7 15,2 2 5-15,-4 4 0 0,-1-1-5 0,-1 2-9 16,2-2-10-16,0 0-11 0,-3-1-17 16,3-1-13-16,0-3-10 0,2-3-19 0,-2 0-11 15,2-3-9-15,-3-2-9 0,3-2-10 16,0-4-15-16,2 3-42 0,-2-6-48 16,2 1-59-16,2-9-63 0,-4 11-105 0,4-11-106 15,0 0-100-15,0 0-90 0,0 0-107 16,0 0-115-16,-21-18 52 0,15 9-584 0,0 2-762 15</inkml:trace>
  <inkml:trace contextRef="#ctx0" brushRef="#br0" timeOffset="-146943.55">8448 3513 3306 0,'0'0'-96'0,"-10"-7"55"0,10 7 27 15,0 0 20-15,0 0 22 0,-10-7 14 0,10 7-5 16,0 0 13-16,0 0-2 0,0 0 1 16,0 0-3-16,0 0 2 0,-7-11-10 15,7 11 0-15,0 0 14 0,0 0-1 0,27-14-1 16,-14 9-6-16,3-4-6 0,3 0-1 16,-1 2-14-16,3-4-46 0,0-1-59 0,-1 5-71 15,1-3-74-15,-2 1-57 0,-3 2-78 16,-1 0-132-16,-3 1 9 0,-1 2-117 0,-1-1-102 15</inkml:trace>
  <inkml:trace contextRef="#ctx0" brushRef="#br0" timeOffset="-146690.67">8703 3339 1560 0,'-17'-14'-16'0,"17"14"31"16,0 0 18-16,0 0 15 0,-10-5 10 0,10 5 9 16,0 0 3-16,0 0-1 0,0 0-6 15,0 0-6-15,0 0-6 0,0 0-6 16,0 0-5-16,0 0-4 0,0 0-3 0,0 0-5 15,0 0-1-15,0 0-3 0,0 0 1 16,0 0 6-16,0 0 15 0,0 0 22 16,0 0 38-16,0 0 26 0,0 0 6 0,0 0 31 15,14 32 1-15,-18-18 0 0,0-1-11 16,-2 3-10-16,-3 1-16 0,1 0-12 0,2 0-13 16,-2 0-11-16,-1-1-8 0,1-2-11 15,2 1-53-15,2-5-69 0,-2 2-79 16,-1-2-96-16,5-3-92 0,-2 1-157 0,4-8-81 15,-2 14 26-15,0-7-186 0,2-7-203 16</inkml:trace>
  <inkml:trace contextRef="#ctx0" brushRef="#br0" timeOffset="-144818.14">8961 3423 1858 0,'0'0'-69'0,"0"0"19"0,0 0 18 16,-6-18 22-16,6 18 26 0,0 0 14 0,-15-10 18 15,15 10 7-15,-12-2 1 0,12 2-1 16,0 0-5-16,-15-3-6 0,15 3-2 0,0 0-5 16,-18 8-5-16,18-8-5 0,-11 7 1 15,11-7-3-15,-8 12-2 0,8-12-2 16,-4 11-5-16,4-11 1 0,0 0-2 0,0 0 2 15,6 20-5-15,-6-20 4 0,15 7-2 16,-3-3-3-16,-12-4-2 0,23-4 2 0,-23 4-1 16,25-2-1-16,-15-3-3 0,0 1 2 15,1-4 3-15,-11 8 1 0,14-11 7 16,-8 3 6-16,-6 8 12 0,9-13 1 0,-9 13-3 16,2-14-2-16,-2 14-6 0,0 0-2 15,0 0-3-15,0 0-4 0,-6-21-2 0,6 21-5 16,0 0 1-16,0 0-3 0,-7-11-2 15,7 11-4-15,0 0-2 0,0 0-1 16,0 0-4-16,0 0 0 0,0 0-3 16,0 0-3-16,0 0-2 0,21-9 1 0,-21 9 0 15,12-2 3-15,-12 2 2 0,15-7 0 16,-15 7 1-16,12-7 1 0,-3-1 0 16,-3 3 5-16,-6 5 8 0,14-14 6 0,-8 6 4 15,-6 8 6-15,15-14 2 0,-11 8 3 16,-4 6 2-16,8-10 5 0,-8 10-2 0,9-11 1 15,-9 11-4-15,6-8-2 0,-6 8-1 16,0 0-3-16,6-9-3 0,-6 9-4 16,0 0-6-16,0 0-3 0,0 0-2 0,0 0-1 15,0 0-4-15,0 0 5 0,0 0-1 16,0 0 0-16,8 34 1 0,-10-17 2 0,-2 2 3 16,2 4 3-16,-4 7 1 0,-3 0-1 15,-1 4-2-15,0 2 1 0,-3 0-2 16,-1-1 2-16,2 2 1 0,-1-3-2 0,1 0-7 15,1-8-22-15,3 1-27 0,0-8-25 16,2 0-14-16,2-2 1 0,-3-4 4 0,3-2 9 16,2-4 7-16,2-7 10 0,0 0 0 15,0 0 5-15,0 0 5 0,0 0 2 0,31-21 3 16,-21 9 6-16,3-4 0 0,3-3 3 16,1 1 4-16,-3-4 2 0,5-2-1 0,-2 4 5 15,-3-3 2-15,5-3-1 0,-3 2 1 16,-1 1 4-16,-1 1 1 0,-2-1 10 15,-1 1 11-15,3 2 7 0,-5 2 6 0,-1 0 10 16,0 1 6-16,0 2 1 0,-1 2-1 16,-3 0 1-16,0 1 2 0,2 0 6 0,-2 4 2 15,-4 8 1-15,4-14-5 0,-4 14 1 16,7-16 0-16,-7 16-4 0,4-9-3 16,-4 9-7-16,0 0-2 0,4-13-5 0,-4 13-5 15,0 0-5-15,0 0-2 0,6-10-5 16,-6 10 1-16,0 0 1 0,0 0-5 15,0 0-2-15,0 0 0 0,0 0 0 0,0 0 2 16,-6 48 4-16,2-28 2 0,0 2 1 16,-3 7 8-16,-1-1-2 0,0 6 6 0,-5 2-2 15,3 3 3-15,-2-3-2 0,1 0-2 16,-3 1-4-16,1 0-1 0,-1-2-1 16,2-1 1-16,-1-6-1 0,3-2-9 0,-1-3-19 15,3-4-9-15,0-4-13 0,4 0-14 16,-2-7-24-16,-1 0-13 0,3-4 0 0,4-4 5 15,0 0 8-15,0 0 7 0,0 0 6 16,-12-17 5-16,12 17 4 0,2-18 6 0,-2 18 4 16,8-20 3-16,0 10 5 0,-1-3 1 15,3 3 4-15,2-5 2 0,5 3 1 16,-5-1 3-16,5-1 1 0,-1-1 2 0,1 3 2 16,-1-1-2-16,-3 2 4 0,-1-3 2 15,1 3 1-15,-3-2-2 0,0 1 5 16,1-2-2-16,-3-1 3 0,2 4-1 0,-1-5-3 15,-3 1 2-15,2-1 2 0,-2 1-1 16,0-1 5-16,3-2-3 0,-7 4 1 16,2-2 2-16,0 1 3 0,0 0-2 0,-2-1 2 15,2 0-2-15,1 0 0 0,-3 2 1 16,0-1 9-16,0 2 6 0,-2 13 8 0,4-20 4 16,-4 20 6-16,2-17 2 0,-2 17 0 15,2-15 0-15,-2 15-6 0,0 0-7 16,2-14-2-16,-2 14-5 0,0 0 0 0,0 0-3 15,0 0 0-15,0 0 0 0,0 0-2 16,-21 33 1-16,17-19-2 0,0 1-1 0,-2 1 1 16,4 3-2-16,0-3 0 0,0 3-1 15,2-1 1-15,0-2-1 0,0 0-3 16,2-1-2-16,2-1 2 0,-2-1-4 0,2-1-6 16,2 0-7-16,1-3-2 0,-1-1-3 15,-6-8 4-15,10 11-3 0,-10-11 5 0,15 5-3 16,-15-5 5-16,0 0 1 0,14-3 13 15,-14 3 13-15,0 0 15 0,12-12 15 16,-12 12 9-16,0 0 6 0,9-9-19 0,-9 9 1 16,0 0-4-16,0 0-2 0,8-9-6 15,-8 9 1-15,0 0-6 0,0 0-1 0,0 0-6 16,0 0-4-16,0 0-5 0,0 0 0 16,10-5-4-16,-10 5-1 0,0 0 2 15,0 0 1-15,0 0-18 0,0 0-32 0,4 15-48 16,-4-15-60-16,0 0-63 0,0 12-68 15,0-12-133-15,0 0-56 0,0 0-135 0,0 0-103 16</inkml:trace>
  <inkml:trace contextRef="#ctx0" brushRef="#br0" timeOffset="-144189.53">9604 3404 1611 0,'0'0'19'16,"0"0"16"-16,18-6-2 0,-18 6-1 0,0 0-2 15,0 0-1-15,0 0-1 0,0 0 9 16,0 0 11-16,11 6 13 0,-11-6 6 15,0 0 8-15,4 13 5 0,-4-13 5 0,0 0 0 16,0 19 2-16,0-19-3 0,-2 14-3 16,2-14-8-16,0 0-4 0,-4 22-8 0,4-22-4 15,0 13-6-15,0-13-2 0,0 0-2 16,0 0-2-16,0 16-5 0,0-16-1 16,0 0-2-16,0 0-2 0,0 0-6 0,8 7 0 15,-8-7-5-15,0 0 1 0,0 0-5 16,27-28-1-16,-19 20-3 0,0-1-2 15,1 5-2-15,-9 4-5 0,14-13-2 0,-8 10 0 16,-6 3-3-16,9-10-4 0,-9 10-2 16,8-6-2-16,-8 6 3 0,0 0-1 0,12-6-2 15,-12 6 2-15,0 0 0 0,0 0 1 16,0 0 0-16,23 7 1 0,-23-7 1 16,12 3 1-16,-12-3 0 0,13 3 2 0,-13-3 0 15,14 2 2-15,-14-2 0 0,15 0 8 16,-15 0-4-16,12 0-2 0,-12 0 3 0,0 0 0 15,0 0 10-15,21 0 5 0,-21 0 5 16,0 0 7-16,0 0-9 0,8-8 2 0,-8 8 1 16,0 0-5-16,0 0 1 0,0 0-6 15,0 0-3-15,0 0-4 0,0 0 1 16,0 0-10-16,0 0 2 0,0 0 0 0,0 0 0 16,0 0-4-16,0 0 1 0,10 8-39 15,-10-8-52-15,9 7-64 0,-5-2-70 0,0 0-58 16,-4-5-131-16,6 13-86 0,-4-5 42 15,-2-8-98-15,-4 20-56 0</inkml:trace>
  <inkml:trace contextRef="#ctx0" brushRef="#br0" timeOffset="-144022.58">9697 3704 1613 0,'-15'11'77'0,"5"-1"22"0,2-5 23 0,0 1 15 16,8-6-1-16,-9 8-1 0,9-8 29 16,0 0 19-16,0 0 41 0,25 11 22 0,-8-11 8 15,7-1-3-15,9-3-19 0,3-1-17 16,1-2-20-16,2-1-19 0,-6 3-15 15,0-1-12-15,-4-2-20 0,-2 4-11 0,-6 0-12 16,-1-3-53-16,1 3-94 0,-9 1-152 16,1-4-199-16,-5 1-296 0,-2 0 60 15,-6 6 85-15,0 0-372 0,0 0-396 0</inkml:trace>
  <inkml:trace contextRef="#ctx0" brushRef="#br1" timeOffset="-132448.22">5875 4020 1374 0,'0'0'198'16,"0"0"-59"-16,0 0-26 0,0 0-17 0,-17 0-7 15,17 0-3-15,0 0-2 0,0 0 0 16,0 0 8-16,0 0 6 0,0 0 3 0,0 0 7 16,0 0 21-16,0 0 32 0,0 0 5 15,0 0-4-15,0 0-8 0,0 0-6 16,48-16-21-16,-34 10-3 0,1 2 1 0,5-4-5 16,-1 3-2-16,4-5-8 0,4 1-4 15,-3-1-9-15,5-2-7 0,6 0-7 16,1 0-6-16,1-2-6 0,0-1-2 0,-2 3 9 15,-2 0 9-15,-6 2 7 0,-2 0 8 16,-4 4 27-16,-3 1 7 0,-3-1-3 0,-1 2 11 16,-1-1 2-16,-3 2 7 0,-10 3-6 15,16-7-4-15,-7 3-11 0,-9 4-9 16,12-3-16-16,-12 3-8 0,0 0-10 0,15-6-9 16,-15 6-9-16,0 0-13 0,10-4-56 0,-10 4-78 15,0 0-92-15,0 0-113 0,0 0-126 16,0 0-143-16,0 0-266 0,0 0 97 15,0 0 91-15,0 0-565 0,0 0-657 0</inkml:trace>
  <inkml:trace contextRef="#ctx0" brushRef="#br1" timeOffset="-128993.74">12446 2015 913 0,'0'0'185'0,"0"0"-35"0,2-16-9 0,-2 16-4 15,0 0-1-15,0 0-4 0,0 0-1 0,0 0 0 16,0 0 15-16,0 0 27 0,0 0 20 15,0 0-21-15,0 0 3 0,0 0-8 16,-10-11-18-16,10 11-10 0,0 0-11 0,0 0-9 16,-29 13-2-16,19-7-1 0,-7 2 1 15,3 4-8-15,-3 1 1 0,-2 3-5 0,1 0-2 16,-1 3-3-16,3 1-3 0,-1 5 7 16,3 4 18-16,-1 1-11 0,7 5 2 15,0-5 0-15,1 0-12 0,5 5-7 0,4-5-4 16,-2 1-6-16,9-1-7 0,-3-1-1 15,4 0-8-15,1-4-8 0,3-2-2 0,1-1-5 16,1-5-3-16,1-1-3 0,1-1-1 16,-3-3-15-16,3-5-38 0,-1 1-57 15,-3-5-76-15,5-2-83 0,-5-2-85 0,1-2-93 16,-1-3-110-16,1 0-168 0,-3-1 76 16,1-1-470-16,-3 3-543 0</inkml:trace>
  <inkml:trace contextRef="#ctx0" brushRef="#br1" timeOffset="-127988.54">12969 2165 2637 0,'0'0'-174'0,"0"0"35"0,-4-16 33 0,4 16 35 16,0 0 21-16,0 0 27 0,0 0 20 15,0 0 25-15,0 0 13 0,0 0 14 0,0 0 15 16,0 0 14-16,0 0 16 0,0 0 13 16,0 0 9-16,0 0 10 0,0 0 6 15,0 0-9-15,0 0 8 0,0 0 3 0,0 0 1 16,0 0-4-16,0 0-4 0,0 0-6 15,0 0-7-15,0 0-8 0,0 0-10 16,0 0-9-16,0 0 1 0,0 0 10 0,0 0 15 16,0 0 19-16,0 0-2 0,-4 46-1 15,4-31-2-15,-2 6-16 0,0-1-2 0,2 2-2 16,-2 1-3-16,0 2-6 0,0-2-4 16,2 2-5-16,0-1 4 0,-3-1-10 0,1 0-4 15,0-1-5-15,2-5-9 0,-2 1-3 16,0-2-6-16,2-2-5 0,0-14-6 15,-2 24-4-15,0-13 0 0,2-11-3 0,0 16 1 16,0-16 1-16,0 14-23 0,0-14-50 16,0 5-66-16,0-5-84 0,0 0-68 15,0 0-55-15,0 0-84 0,0 0-50 0,0 0-133 16,-14-27-105-16,9 19 92 0,3 0-439 16,2 8-499-16</inkml:trace>
  <inkml:trace contextRef="#ctx0" brushRef="#br1" timeOffset="-127424.21">12736 2317 2704 0,'0'0'-51'0,"0"0"32"16,-15-7 20-16,15 7 14 0,-10-6 17 15,10 6 14-15,-13-6 15 0,13 6 14 0,-8-8 7 16,8 8 4-16,0 0 20 0,-10-8 0 15,10 8-6-15,-4-11-14 0,4 11-9 0,0 0-7 16,6-19-5-16,2 9-1 0,0-1 3 16,7-2 13-16,1 0 8 0,5-3 6 15,2-1 2-15,4 1 1 0,4-3-3 0,0 1-1 16,0 2-3-16,0 3-5 0,2-1-3 16,-4 6-1-16,0-3 2 0,0 6-3 0,-1 1-1 15,-5 1-4-15,0 3-3 0,-2 0 0 16,-1 3 4-16,-3 1-3 0,-3-2 10 15,1 3 9-15,-3 2 2 0,-4-1 9 0,-1 2-2 16,-1 3-13-16,-6-11-7 0,-2 20-12 16,2-20-3-16,-15 25-6 0,5-12-4 0,-2 1-4 15,-3-2-10-15,1-1 1 0,-1 1-1 16,-1-2-5-16,-1 0-3 0,-2-3 18 0,3 1-3 16,-3 1-8-16,1-4-5 0,1 0-21 15,3-1-40-15,-1 3-48 0,3-4-65 16,2 0-85-16,-1-2-68 0,11-1-83 0,-12 6-62 15,12-6-57-15,-4 3-158 0,4-3 24 16,0 0 67-16,0 0-395 0,20 9-434 0</inkml:trace>
  <inkml:trace contextRef="#ctx0" brushRef="#br1" timeOffset="-127172.7">13244 2401 2439 0,'0'0'-23'0,"8"8"45"16,-8-8 14-16,0 0 19 0,7 11 19 15,-7-11 17-15,0 0 24 0,6 12-8 0,-6-12 34 16,0 0 9-16,0 15 12 0,0-15 3 16,-2 17 0-16,2-17-1 0,-7 17-13 0,3-7-8 15,-4 2-15-15,2-3-11 0,-4 2-11 16,-1 1-6-16,3-2-13 0,-5-1-8 16,1-2-5-16,0 3-10 0,1-4-10 15,-1 1-29-15,-3-3-49 0,5-1-60 0,0 0-58 16,2-1-49-16,8-2-56 0,-15-2-61 15,15 2-36-15,-10-6-81 0,10 6-115 0,-2-11 28 16,2 11-228-16,0 0-230 0</inkml:trace>
  <inkml:trace contextRef="#ctx0" brushRef="#br1" timeOffset="-126769.96">13769 2153 2075 0,'0'0'60'15,"0"0"24"-15,6-13 11 0,-6 13 13 16,0 0 11-16,0 0 9 0,6-11 20 0,-6 11 25 15,0 0-2-15,0 0-2 0,0 0-7 16,0 0-9-16,0 0-16 0,0 0-3 16,0 0 19-16,0 0 14 0,0 0 7 0,0 0 1 15,0 0-20-15,0 0-2 0,-2 43-4 16,2-43-1-16,-4 27 16 0,0-12-5 16,2-1-9-16,-2 2-6 0,2 0-20 0,-2-3-9 15,2 3-11-15,-5-1-10 0,3 1-9 16,2-2-10-16,-2-1 2 0,2-1-17 0,0-1-4 15,0-1-7-15,-2-2-40 0,4-8-34 0,0 13-64 16,0-13-72-16,0 12-84 0,0-12-74 16,0 0-94-16,0 0-69 0,0 0-169 15,0 0-19-15,0 0 72 0,0 0-423 0,0 0-496 16</inkml:trace>
  <inkml:trace contextRef="#ctx0" brushRef="#br1" timeOffset="-126322.94">13593 2199 2788 0,'-8'-8'-35'16,"8"8"10"-16,-10-12 26 0,10 12 13 0,-6-14 6 16,6 14 4-16,-2-12 1 0,2 12 2 15,0 0 3-15,10-27 7 0,0 18 10 16,-2-6 6-16,5 3 8 0,8-5 4 0,-1 1 12 15,1 1 3-15,2 0-15 0,1 1 11 16,1 2 5-16,0-1 7 0,2 2 5 0,0 3-2 16,0 0-4-16,-5 3 1 0,3 2 2 15,-2 0 7-15,0 6 4 0,-1 0 8 16,1 3 4-16,-4 1 0 0,-1 1 1 0,-1 6-3 16,-3-1 5-16,-1 2 0 0,-3-2 6 15,-4 5 12-15,0 0-7 0,-6-2-6 0,-4 5-27 16,-2 0-3-16,-2 5-3 0,-2-3-9 15,-5 3-6-15,3-3-6 0,-5 1-1 16,3-2-9-16,-3-2-5 0,-1 2-4 0,-1-5 20 16,2 1-7-16,-1-4-3 0,1-3 4 0,3-1-15 15,-7 0-5-15,5-5-4 0,-3 1-5 16,4-2-4-16,3-2-12 0,-2 1-49 16,1-3-49-16,5 0-67 0,-4 0-67 0,12 0-60 15,-15-9-68-15,7 6-79 0,4-3-68 16,4 6-146-16,-2-14-13 0,2 14 87 0,2-13-411 15,-2 13-449-15</inkml:trace>
  <inkml:trace contextRef="#ctx0" brushRef="#br1" timeOffset="-125986.12">14286 1929 2818 0,'10'-9'65'0,"-6"1"17"0,-4 8 0 16,13-7 9-16,-13 7 20 0,14-5 13 0,-14 5-6 16,15-1 24-16,-15 1 36 0,24 3 15 15,-9 4 14-15,1 0 11 0,1 6 21 0,4 1-18 16,-3 4 1-16,1 2-3 0,0 3-5 16,-3 0-10-16,-6 4 5 0,3-1 0 0,-5 5-10 15,-2 1-4-15,-4 0-16 0,-4 3-13 0,-2 7-16 16,-2 1-12-16,-6-3-12 0,-7 11-14 15,-8-3-10-15,0-4-12 0,0-7-8 16,0-6-5-16,1-6-10 0,1-5-41 16,0-2-56-16,-2-5-71 0,4-2-64 0,1-7-79 15,-1-1-73-15,2-3-63 0,-2-2-85 16,5-2-64-16,-1-1-198 0,3-1 7 0,-1-1 66 16,1-2-551-16,3-2-669 0</inkml:trace>
  <inkml:trace contextRef="#ctx0" brushRef="#br1" timeOffset="-113535.96">15665 2461 2216 0,'0'0'317'16,"0"0"-132"-16,0 0-52 0,0 0-34 0,10-4-14 15,-10 4-13-15,0 0-17 0,0 0-13 0,0 0-8 16,0 0-13-16,8-7-16 0,-8 7-24 15,15-5-27-15,-15 5-28 0,22-5-48 16,-7 4-48-16,1 0-36 0,7 1-39 0,0 0-81 16,-2-3-141-16,5 3-74 0,3 3-43 15</inkml:trace>
  <inkml:trace contextRef="#ctx0" brushRef="#br1" timeOffset="-113410.55">16223 2464 1428 0,'0'0'-33'0,"0"0"16"16,14 2 16-16,-14-2 4 0,0 0 6 0,15 0-1 15,-15 0 5-15,16-2-3 0,-16 2-3 16,31-3-3-16,-12 2-23 0,4-2-41 16,3 1-46-16,-5 1-69 0,4-3-190 0,6 8 123 15</inkml:trace>
  <inkml:trace contextRef="#ctx0" brushRef="#br1" timeOffset="-113285.53">16826 2466 1104 0,'13'-2'65'0,"-13"2"6"0,0 0 0 0,12-2-5 15,-12 2-4-15,0 0-5 0,19-1-11 16,-19 1-21-16,23-4-47 0,-9 2-46 0,7 1-52 16,1-6-120-16,7 5-140 0,6-3 107 15</inkml:trace>
  <inkml:trace contextRef="#ctx0" brushRef="#br1" timeOffset="-113160.66">17715 2382 1201 0,'8'0'126'0,"-8"0"-3"0,19 0-8 0,-19 0-13 15,0 0-9-15,12-2-12 0,-12 2-9 16,0 0-18-16,23-5-56 0,-23 5-73 0,23-1-75 16,-11-4-109-16,7 2-245 0,0 0-9 15</inkml:trace>
  <inkml:trace contextRef="#ctx0" brushRef="#br1" timeOffset="-113022.81">18228 2329 1593 0,'12'0'112'0,"-12"0"-9"15,13 3-13-15,-13-3-9 0,0 0-8 16,18 2-9-16,-18-2-6 0,15 1-20 0,1-1-43 16,-1 0-52-16,3 0-59 0,3-1-56 15,2-2-111-15,4 1-254 0,-5-2-41 16</inkml:trace>
  <inkml:trace contextRef="#ctx0" brushRef="#br1" timeOffset="-111794.78">11812 1961 1413 0,'0'0'-25'0,"0"0"17"16,4-12 10-16,-4 12 17 0,0 0 9 0,0 0 26 16,6-10 14-16,-6 10 28 0,0 0 11 0,0 0 10 15,0 0-2-15,0 0 1 0,0 0 0 16,0 0-9-16,-17-10-12 0,17 10-10 15,-18 0-10-15,18 0-7 0,-27 0-7 0,12 0-7 16,-1 2-3-16,-1 1-7 0,1-2-5 16,-1 3-2-16,3-2-7 0,-1-1-1 15,1 2-3-15,14-3-3 0,-21 1-1 0,21-1 1 16,-14 2-8-16,14-2-3 0,-13 1 0 16,13-1-1-16,-8 7-2 0,8-7 0 0,0 0 1 15,-2 21-1-15,2-21-3 0,0 24 3 16,-2-10-2-16,2 8 2 0,-4 0-2 0,0 7 17 15,-5 4 2-15,1 5 1 0,-2 4 3 16,-5 13 4-16,1 2 1 0,-1-3-4 16,1-1 0-16,1-7-4 0,3-5 0 0,2-2-3 15,0 0-4-15,1-1 6 0,1-6-4 16,2-3-2-16,2-3-3 0,0-2-1 16,0-2 4-16,2-3 0 0,0-2-1 0,0-1-2 15,0-1 3-15,0-15 2 0,2 24-7 16,0-16 5-16,2 3-6 0,2-2-2 0,3 1-30 15,-1-3-96-15,6-1-134 0,1-3-167 16,5 0-148-16,3 1 60 0,4-1-166 0,4-2-165 16</inkml:trace>
  <inkml:trace contextRef="#ctx0" brushRef="#br1" timeOffset="-110942.68">19117 1980 1846 0,'-11'-3'7'0,"11"3"13"0,0 0 4 16,-12-5 0-16,12 5-1 0,0 0-4 16,0 0-1-16,0 0-3 0,0 0 0 15,31-22-2-15,-12 18-1 0,7 0 2 0,5-3-3 16,7 3-1-16,-3 0-3 0,-4 1 1 15,4 1-2-15,-8 0 1 0,-4-2 1 0,-1 4 3 16,-7-1 11-16,1 1 12 0,-16 0 13 16,15 5 18-16,-15-5 11 0,0 0 5 15,-11 22 1-15,-5-8-2 0,-3 2-8 0,1 1-7 16,-3 1-5-16,-2 1 8 0,5 5-3 16,-1 1-10-16,3 3-1 0,-3 2-4 15,9 2-5-15,-3-2-2 0,9 3-5 0,0-1-1 16,0-2-3-16,4 3-1 0,-2-6-7 15,0-2-3-15,-5-1 4 0,7-3 30 0,-4 1 31 16,4-2 15-16,-8 1 40 0,2-4 32 16,-2-2 11-16,-5 1 7 0,-5 1 15 15,3-4-12-15,-6 1-34 0,-5-2-16 0,7-5-12 16,0-1-18-16,-3-2-7 0,-1-1-13 16,0-1-8-16,-2-2-15 0,7 0-10 0,-1 0-34 15,5 0-50-15,-3-2-79 0,7 2-99 16,-3 0-111-16,13 0-94 0,-12 2-143 0,12-2-133 15,0 0 60-15,0 0-361 0,0 0-458 16</inkml:trace>
  <inkml:trace contextRef="#ctx0" brushRef="#br1" timeOffset="-110380.64">20285 2264 2646 0,'-15'-4'-32'0,"15"4"20"15,0 0 12-15,-12 0 8 0,12 0 5 0,0 0 6 16,0 0 6-16,0 0 4 0,0 0 1 0,0 0-1 15,0 0-2-15,0 0 0 0,0 0-4 16,49-12-1-16,-22 11-1 0,4-2-2 16,0-1-1-16,0 1-3 0,2-1-2 0,-4 1-26 15,-4 1-73-15,0-2-93 0,-2 1-140 16,-5 0-185-16,-3-1-122 0,-7-2-123 16</inkml:trace>
  <inkml:trace contextRef="#ctx0" brushRef="#br1" timeOffset="-110141.93">20531 2137 1670 0,'0'0'54'0,"0"0"24"16,-13-8 9-16,13 8 3 0,0 0 3 15,-10-3 3-15,10 3 7 0,0 0 0 0,0 0-3 16,-17-2-14-16,17 2-3 0,0 0 25 16,-10 15 29-16,2-5-3 0,4 1-7 0,-5 4-5 15,3 5-10-15,-2-1 13 0,0 0-9 16,3 2-11-16,-5 4-9 0,6-3-6 0,-2 0-9 15,-2-1-10-15,3 2-5 0,1 0-7 16,0-4-9-16,0 3-71 0,2-6-103 16,2-1-124-16,-2 1-117 0,2-3-238 0,2 0 47 15,0-5 80-15,-2-8-153 0,14 15-127 16</inkml:trace>
  <inkml:trace contextRef="#ctx0" brushRef="#br1" timeOffset="-109674.27">21533 2023 1620 0,'4'-15'-76'0,"-4"15"15"16,0 0 12-16,0-20 25 0,0 20 23 0,0 0 18 15,-4-16 13-15,4 16 10 0,0 0 7 16,-6-14 10-16,6 14 6 0,-6-9 6 16,6 9 7-16,-15-6 1 0,15 6 5 0,-22-2 0 15,9 0 8-15,-5 4-4 0,-1-2 2 16,-2 2 12-16,3 0-12 0,-3 1-2 16,0-1-8-16,5 4-1 0,-3-1-12 0,1-2 17 15,3 2-12-15,3-1-6 0,-1 3-9 16,-1-2-9-16,6 2 2 0,-3 4-8 15,3-3 1-15,0 7-6 0,-3-1-2 0,3 2-8 16,0 6 11-16,-7 2 18 0,3 7-10 16,-7 1 19-16,-8 13 27 0,1 5 6 15,-3-3-3-15,0 0-7 0,2-2-6 0,-2-1-7 16,6-7-7-16,5-5-6 0,-3 2-4 16,9-3-6-16,-5 1-3 0,7-5 0 0,-5-4-6 15,11 0-4-15,-2-4-5 0,2 0 2 0,0-3-4 16,4-3-13-16,6 1-22 0,0-5-69 15,4-2-98-15,5-3-133 0,1-5-136 16,7-1-159-16,0-3 45 0,4-2-270 0,0 2-312 16</inkml:trace>
  <inkml:trace contextRef="#ctx0" brushRef="#br1" timeOffset="-109154.65">23032 2126 2214 0,'-2'-16'-50'0,"2"16"10"15,0 0 21-15,2-19 4 0,-2 19 1 0,6-11 3 16,-6 11 3-16,17-8 6 0,-7 5 1 16,6 0 4-16,3 1 1 0,0 2 1 15,3 0 1-15,3 2 6 0,-2 0 16 16,0 1 5-16,-5-1 3 0,1 3 2 0,-7 1 27 15,-1 3 29-15,-3 1 25 0,-2 5 49 16,-6 0 2-16,0 1-33 0,-2 6-11 16,-6 5-2-16,-3 3-5 0,-1 2-10 0,-2 6-4 15,-3-1-10-15,-2 10-7 0,1-5-9 16,5-5-7-16,1 1-4 0,0-2-3 0,-1 1-6 16,5 0-4-16,-2-9-4 0,3 0 0 15,-1-2-8-15,2-3-2 0,0-4-4 0,2 0 1 16,-1-5-4-16,-1-1 3 0,2-2 0 15,-4 1-4-15,-5-2 0 0,-3-1-6 0,-3-5-40 16,-3 0-82-16,-3-5-118 0,-4-3-123 16,-2 0-202-16,0-4-72 0,2 1 98 15,-4-6-264-15,-4 1-265 0</inkml:trace>
  <inkml:trace contextRef="#ctx0" brushRef="#br1" timeOffset="-108805.8">21883 2217 1980 0,'0'0'-41'0,"0"0"37"0,0 0 30 0,-5-15 16 15,5 15 12-15,0 0 13 0,0 0 16 16,-14-3 14-16,14 3 8 0,-21 6 5 0,5-1 22 16,-3 5-20-16,-2 3-5 0,-1 4-10 15,-3 4-23-15,-2 6-6 0,-2 9-2 0,2-3 8 16,7-1-18-16,3 0-4 0,0-1-4 16,5 0-4-16,4 1-4 0,2-4 2 15,6-4-1-15,0 2 0 0,6-3-9 0,8 4-16 16,3-6-71-16,1-2-98 0,5-5-105 15,0-4-131-15,0-5-148 0,1-3 74 0,1 0-152 16,0-4-112-16</inkml:trace>
  <inkml:trace contextRef="#ctx0" brushRef="#br1" timeOffset="-108538.57">22007 2439 1882 0,'-9'-7'77'0,"9"7"14"16,-20-4 13-16,7 4 10 0,13 0 1 15,-25 7-9-15,13 0-4 0,-2 1-7 16,1 3-7-16,1 2-4 0,-3 1-8 0,11-2-4 16,-2 3 2-16,2-1-7 0,4-1 3 15,0-13-1-15,4 26 1 0,6-17 16 0,1 1 6 16,1-5 10-16,2-1-2 0,-1 0 17 16,1-4 23-16,-14 0 18 0,27-6 1 0,-19 2-10 15,5-6-12-15,-5 2-16 0,-2-3-13 16,-6-2-13-16,7 0-19 0,-7 13-41 15,0-23-61-15,-3 14-81 0,3 9-92 0,-4-18-102 16,4 11-87-16,0 7-164 0,0 0-55 16,0 0 63-16,0 0-241 0,0 0-273 15</inkml:trace>
  <inkml:trace contextRef="#ctx0" brushRef="#br1" timeOffset="-108371.98">22232 2548 2358 0,'0'0'54'0,"0"0"5"0,0 0 25 0,0 0 17 15,0 0 13-15,0 0 3 0,-13 32-2 16,5-21-32-16,-4 1-8 0,1 1-6 16,-1-3-7-16,-2 6-1 0,-1-2-11 0,-1 4-8 15,3-4-54-15,-1-1-94 0,5 1-122 16,-5-3-142-16,8-3-162 0,0-2 53 0,6-6-105 16,0 0-85-16</inkml:trace>
  <inkml:trace contextRef="#ctx0" brushRef="#br1" timeOffset="-108104.48">22294 2596 1636 0,'0'0'74'0,"-6"-16"13"15,6 16-3-15,-4-11-6 0,4 11 1 16,0 0 3-16,-9-11 0 0,9 11 12 16,0 0-1-16,0 0-9 0,0 0-3 0,0 0-5 15,-20 22-3-15,20-22-1 0,0 20-2 16,0-20 10-16,0 0 17 0,18 23 5 0,-7-17-6 15,3 1 3-15,-2-5-1 0,7 2 7 16,-4-4 17-16,1 0 21 0,-16 0 2 16,25-6-6-16,-15-1-26 0,-2-3-13 0,-5 1-14 15,-3 9-14-15,-3-30-22 0,-1 14-53 16,-4 0-66-16,2-3-77 0,-2 2-75 16,-1 4-86-16,-1-3-104 0,4 6-182 0,2-1 53 15,2 4-209-15,2 7-240 0</inkml:trace>
  <inkml:trace contextRef="#ctx0" brushRef="#br1" timeOffset="-107884.78">22540 2313 2302 0,'8'-9'111'15,"-8"9"-3"-15,0 0 14 0,10-6 2 0,-10 6 0 16,0 0 32-16,0 0-7 0,23 9-3 16,-15-3-8-16,-1 4-10 0,1 1-9 15,2 3-6-15,-1 1-8 0,-7 4-4 0,4 0-8 16,-4 3-6-16,-2 0-7 0,-2-1-8 15,-4 4-5-15,-1 3-5 0,-3-3-5 16,-9 3-4-16,1 0-54 0,-3-2-102 0,-8 0-131 16,2-4-139-16,-4-5-272 0,2 0 54 15,3-5 79-15,1-5-222 0,2 0-226 0</inkml:trace>
  <inkml:trace contextRef="#ctx0" brushRef="#br1" timeOffset="-106480.17">23542 2439 1867 0,'-8'-5'-106'16,"8"5"23"-16,-12-8 22 0,12 8 20 0,0 0 13 15,-11-7 16-15,11 7 7 0,0 0 19 16,-12-3 23-16,12 3 14 0,0 0 15 15,0 0 11-15,-21 2 9 0,21-2 7 0,0 0 4 16,0 0 7-16,-14 2 7 0,14-2 18 16,0 0 29-16,0 0 8 0,0 0 20 15,0 0-12-15,0 0-1 0,41-11-10 0,-16 3-7 16,6 1-9-16,4-5-12 0,4 4-10 16,-1-5-12-16,1 2-9 0,-4-3-11 0,0 3-10 15,-6 3-7-15,-2-2-5 0,-4 1-10 16,-3 4-4-16,-1-2-8 0,-4 3-10 0,-1-1-27 15,-4-1-51-15,-10 6-52 0,17-2-47 16,-17 2-37-16,0 0-34 0,0 0-42 16,0 0-28-16,-46 26 1 0,17-11 23 0,-6 0 25 15,-12 10 21-15,-1-1 18 0,9-5 26 16,6 0 26-16,0-3 35 0,4 3 22 16,4-5 40-16,2-1 25 0,7-3 35 0,-1-1 29 15,3 1 39-15,3-5 30 0,1 2 32 16,10-7 41-16,-4 10 37 0,4-10 27 0,0 0 5 15,37 2-2-15,-8-4-10 0,4-4-17 16,9-3-18-16,13-5-19 0,-3 1-21 16,-4-1-14-16,-11 2-20 0,-2-2-11 0,0 2-18 15,-6 1-12-15,-2 3-51 0,-4-1-91 16,-1 3-111-16,-3 1-135 0,-7-2-126 0,1 4-255 16,-5-1 59-16,-8 4 83 0,0 0-295 15,0 0-311-15</inkml:trace>
  <inkml:trace contextRef="#ctx0" brushRef="#br1" timeOffset="-102577.85">11315 2855 528 0,'0'0'233'0,"0"-16"-47"0,0 16-38 0,2-11-37 16,-2 11-10-16,0 0-14 0,0 0-7 0,3-16-6 15,-3 16-5-15,0 0-4 0,0 0-6 16,0 0-11-16,0 0-2 0,0 0-6 15,0 0 0-15,0 0-5 0,0 0-1 0,0 0-1 16,2 45-5-16,-2-45-2 0,-2 31-1 16,2-14-1-16,-5 2-1 0,5-3 4 0,-2 1-3 15,0-1-2-15,-2 0 1 0,4-3-5 16,-2 1 0-16,-2-1-1 0,4-13-1 16,-2 25-1-16,2-25-1 0,-4 16 4 15,4-16-4-15,2 13-5 0,-2-13 2 0,4 11 1 16,-4-11 0-16,10 10 0 0,-10-10-3 15,17 4 0-15,-7-2 1 0,-10-2 1 16,25 1-4-16,-11 1 1 0,3-2-1 0,0 0-2 16,-1 0-3-16,3 0 15 0,1 0-5 15,1 0 1-15,4 0-3 0,-2 0 2 0,3 0-3 16,1 0 1-16,0 0-3 0,8 0 2 16,-2 0-2-16,3-2 1 0,1 1-1 15,6-1-2-15,3 1 1 0,1 0 0 0,5-2 0 16,14-1-2-16,0 1 1 0,0 1-1 15,2-1 2-15,-1 0-2 0,1 2-1 0,0-2 1 16,0 2 0-16,-10 1 1 0,-4 0-3 16,14 0 1-16,-10 1 1 0,-6-1-1 0,-3 0-2 15,5 3 0-15,12-3 0 0,-8 1 2 16,-8 0-2-16,1-1 0 0,-1 2-1 16,0-2 0-16,-1 3-2 0,-1-1 2 0,-3-2 0 15,3 3-2-15,-5 1-1 0,-2-3 0 16,-5 1 1-16,1 0-1 0,-2 1 0 0,-2 1 2 15,2 0-1-15,-2-3 0 0,0 2 0 16,0-1 2-16,3-1 0 0,-1-1-2 16,2 1 0-16,2 1 2 0,3-2 0 0,-1 0 1 15,-4 0-1-15,0 0 2 0,5 1-2 16,-9-1 1-16,4 0-1 0,-2 0 4 16,0 0-4-16,-2 0 2 0,0 0-2 0,0 0 1 15,0 0 1-15,1 0 2 0,-1 0-3 16,-2-1 0-16,2 1-1 0,4-2 2 15,-8 2 1-15,4-1-2 0,-2 0 1 0,-4 1-1 16,0 0-1-16,-3 0 3 0,1 0-3 16,0 0 0-16,-2 0 2 0,4 0 1 0,-2 0-2 15,-1 0 1-15,3 0 1 0,2 0-1 16,4 0 1-16,-2-2-2 0,0 2 1 16,2-1-1-16,2 1-1 0,-4-2 1 0,-2 2-1 15,-2-1 1-15,2 1-1 0,-2-4 1 16,0 4 0-16,0 0 0 0,-2-2 0 0,1 0-1 15,1 1 0-15,4-1 0 0,5 1-2 16,-5 0 2-16,0-1-1 0,6 1-1 16,0-3 1-16,-2 1 1 0,6 1 1 0,3-1-4 15,-9 1 2-15,0 0 1 0,2-2-1 16,-4 2 2-16,3 0-2 0,-1 0 0 0,0-1-1 16,2-1 2-16,-2 1 1 0,7-2-1 15,-1 3-2-15,2-3 3 0,3 0-3 16,-7 3 0-16,2-3-1 0,-5 4 4 0,-1-2-3 15,6-1-1-15,-8 3 3 0,2-2 0 16,0 3 0-16,3-2 2 0,-3-1-3 16,0 1 1-16,2 1-1 0,-2 0 1 0,-4-2 0 15,6 0 0-15,-1 2-2 0,-5-2 4 16,6 0-4-16,-2 3 3 0,-2-1-1 0,2-2 1 16,4 0-1-16,-1 2 0 0,5-1 2 15,-2-1-1-15,5 2-1 0,-1-1 2 0,3-1-1 16,-3 2 1-16,1-3-2 0,-3 4 1 15,-1 0 0-15,-1-2 0 0,-6 1 0 16,0-1-1-16,-2 0 1 0,7 1-1 16,-9 1 0-16,2-1 0 0,6 1 0 0,-8-3 2 15,6 3-1-15,-2-4 0 0,0 1-2 16,-2 3 3-16,3-3-2 0,-1 3 2 0,-2-2 0 16,2 0 1-16,0 1-3 0,-2 0 0 15,2-2-1-15,-4 2 1 0,7-2-1 16,-7 0 1-16,4 3-1 0,-2-3 2 0,2 3-2 15,-8-4 0-15,0 4 0 0,-1-2 0 16,1 1-1-16,-4-1 2 0,4 1-2 0,-4-1 1 16,-5 1 0-16,3 1-1 0,-2-1 1 15,-1-1 0-15,-1 2 0 0,-3-1 0 16,5 1-1-16,-3-2 3 0,-1 2-3 0,3-1 0 16,-5 1 0-16,1-4 2 0,3 4-1 15,-17 0 0-15,31 0-2 0,-21 0 1 0,3 0 3 16,-13 0-1-16,26 0-2 0,-15 0 1 15,-11 0 0-15,23 0 1 0,-11-3 0 16,-12 3 0-16,19 0 1 0,-19 0 0 0,18 0-3 16,-18 0 0-16,21 0 0 0,-21 0 2 15,14 0 2-15,-14 0 2 0,23-2-4 0,-23 2 0 16,21 0 0-16,-21 0 1 0,14-2-1 16,-14 2 1-16,23-1-1 0,-23 1 3 15,19-1-3-15,-19 1 0 0,16-2 1 0,-16 2 0 16,19-4 0-16,-19 4-1 0,14-4 3 15,-14 4 1-15,13-3 1 0,-13 3 1 0,14-5 1 16,-14 5 4-16,17-8 11 0,-11 2 14 16,-6 6 7-16,16-13 4 0,-7 2-4 15,-3 2-1-15,2-6-7 0,6-2-1 16,-5 2-6-16,3-2-1 0,-2 1-3 0,7-3-1 16,-7-2-3-16,7 2 0 0,-7 3 1 15,5-3 6-15,-7 3 10 0,4 0 8 0,-1 2-9 16,1-1 11-16,-2 0 13 0,-1 3 3 15,3-1 23-15,-2-4-1 0,-1 4-6 16,1-2-6-16,-2 1-5 0,5-2-3 0,-3 1-4 16,-2 0-2-16,1-1-4 0,1 4-2 0,-2-2-3 15,0 3-1-15,1-1-6 0,-3 4-2 16,-2-3-2-16,4 3-5 0,-8 8-4 16,7-15-5-16,-7 15-34 0,8-12-66 0,-4 6-109 15,0-1-149-15,-4 7-304 0,4-14 74 0,-4 14 76 16,0 0-269-16,0 0-247 0</inkml:trace>
  <inkml:trace contextRef="#ctx0" brushRef="#br1" timeOffset="-97181.4">18567 8278 1706 0,'0'0'199'16,"2"-14"-86"-16,-2 14-41 0,0 0-12 15,0-14 13-15,0 14 8 0,0 0 2 0,-15-17 1 16,7 8 11-16,-2 2 2 0,-3-3-12 16,-1 0 7-16,-3 1 13 0,-1-1 35 15,-1 3-6-15,3-3-6 0,-3 2 12 16,-8-3-5-16,4 6 3 0,-3-2-20 0,3 4-2 16,-4 3-12-16,-4 2-7 0,-4 2-9 15,-2 8-6-15,-3 1-7 0,-5 7-4 0,-1 6 1 16,11-4-3-16,4 1-3 0,4 0-7 15,5 3-5-15,-1 0-3 0,8-2-1 16,3 3-2-16,6 0-5 0,-2 0-1 0,8 4-2 16,0-5-1-16,4 4-4 0,0-2 0 15,6-2-3-15,13 3 20 0,-2-4-2 0,8-4 0 16,2-4 0-16,8-4 0 0,6-3 0 16,19-6 0-16,-2-5 10 0,11-7 0 15,-7-5 0-15,2-1-3 0,-6-6-2 0,-2 3-5 16,-6-3 5-16,-5-2 1 0,-13 6 6 15,-5-2 12-15,-5-2 5 0,-7 1-7 0,0-3 0 16,-11-2-3-16,0 0-2 0,-4-1-3 0,-4 1-5 16,-8-6-1-16,4 3-3 0,-11 1-7 15,-1-4 1-15,-3 3-9 0,-3 3-1 16,-1 0-4-16,0 3-3 0,2 4-4 0,-1 3-5 16,3-1 0-16,0 5-7 0,3 1-15 15,-3 1-50-15,5 4-70 0,1 1-78 0,-1 3-78 16,14 0-87-16,-17 6-97 0,7 0-64 15,6 3-230-15,0 0 70 0,4-9 99 16,-4 16-475-16,4-16-530 0</inkml:trace>
  <inkml:trace contextRef="#ctx0" brushRef="#br1" timeOffset="-95647.88">18927 8513 1640 0,'0'0'215'0,"0"0"-85"15,0 0-37-15,0 0-18 0,0 0 1 0,0 0 20 16,0 0 22-16,0 0 33 0,0 0 10 16,0 0-23-16,0 0-2 0,0 0-3 0,45-16-10 15,-22 10-14-15,0-1-4 0,8 2-13 16,0-2-10-16,2-2-7 0,6 3-8 0,-4 1-10 15,-2 1-10-15,2 1-36 0,0-2-51 16,-6 3-66-16,-2-1-72 0,-2 1-78 16,-6 0-46-16,3 0-153 0,-7-1-44 0,-3 1 49 15,-1-1-109-15,-11 3-62 0</inkml:trace>
  <inkml:trace contextRef="#ctx0" brushRef="#br1" timeOffset="-95396.56">19377 8386 1586 0,'0'0'48'0,"-18"-4"25"0,18 4 0 0,0 0-1 15,-15-7-3-15,15 7-2 0,0 0 14 0,0 0 18 16,0 0 14-16,0 0 3 0,0 0-1 16,46-4-8-16,-24 6-5 0,-3 0-10 0,4 5 1 15,4-2 3-15,-5 3 36 0,5 2 4 16,-6-1 8-16,2 3 8 0,-9-2 11 16,3 2 1-16,-11 0 12 0,2 5 4 0,-4-3-1 15,-4 4-12-15,-4-2-16 0,-4 3-13 16,-7 1-18-16,3-4-8 0,-3-3-12 0,3 3-11 15,2-3-27-15,-3-6-61 0,5 3-77 16,-2-3-88-16,6-4-97 0,4-3-108 16,0 0-126-16,0 0-129 0,0 0 47 0,26-1-376 15,-26 1-432-15</inkml:trace>
  <inkml:trace contextRef="#ctx0" brushRef="#br1" timeOffset="-89286.07">12492 13348 1527 0,'0'0'360'0,"0"-22"-105"0,0 22-78 15,0 0-43-15,0 0-20 0,0 0-7 0,-5-11-7 16,5 11-8-16,0 0 23 0,0 0-4 16,0 0 6-16,0 0-30 0,0 0-8 15,0 0-13-15,0 0-7 0,0 0-8 0,0 0-1 16,0 0 1-16,0 0 10 0,3 53-1 16,-3-30-5-16,0 2-3 0,0-1-1 0,0 2-1 15,0-2-2-15,0 3 2 0,0-1-2 16,0-1-4-16,0-3-4 0,0-4 1 0,0 0-4 15,2-4-5-15,-2 0 3 0,0-14-1 16,0 23 13-16,0-23 23 0,0 18 21 16,0-18 16-16,0 12-1 0,0-12-9 0,0 0-10 15,0 0-8-15,0 0-11 0,0 0-6 16,0 0-7-16,0 0-6 0,-21-34-5 16,15 19-7-16,4 3-4 0,-2-1-2 0,-1-2-5 15,1-2-3-15,0 5-4 0,2-2 1 16,0-2-4-16,-2 1-3 0,2 3 1 15,2 12 0-15,-6-24-4 0,6 14 0 0,0 10-4 16,-5-19 4-16,5 19-5 0,-2-13 1 16,2 13 0-16,-4-14-2 0,4 14 0 15,0 0 4-15,-2-16-8 0,2 16 0 0,0 0 1 16,-4-12 1-16,4 12-1 0,0 0-2 16,0 0 0-16,0 0 0 0,-4-15-1 0,4 15 2 15,0 0 1-15,0 0-2 0,0 0 2 16,0 0-1-16,0 0-1 0,0 0 1 0,0 0 0 15,-4-12 1-15,4 12 0 0,0 0 3 16,0 0 0-16,0 0 2 0,0 0-2 16,-2-17 7-16,2 17-9 0,0-20 1 0,0 20 0 15,0-28-3-15,6 6-3 0,-2 0 2 16,4-6-2-16,5-6 1 0,3 0 0 16,1 2-1-16,3-1 8 0,11-3-2 0,-4 6 0 15,-2 9-2-15,-2 5-2 0,0 5-1 16,-3 6 1-16,1 5-1 0,-2 4 2 0,-1 4 2 15,-1 12 0-15,-3 2 3 0,-6 9 3 16,-3 3 0-16,-5 11 15 0,-11 18 0 0,-1-4 7 16,-5 0-3-16,-5 1 3 0,-3-6-5 15,2-1-1-15,-6 2 0 0,2-8-4 16,-2-7-1-16,7-3-2 0,5-11 0 0,0-5 1 16,5-3 1-16,0-3 0 0,1-2-2 15,3-3 8-15,0-5-6 0,8-5-4 0,0 0-1 16,0 0-4-16,0 0-1 0,-15-28-2 15,15 28-3-15,15-31 0 0,-7 10-6 0,9 5 3 16,-1-6-2-16,3 3 2 0,-1-1-4 16,1 3 3-16,2 3-7 0,-3 3 1 15,-1 0 0-15,1 4-3 0,-1-1 1 0,-1 3 4 16,1 1-3-16,-5-1 0 0,3 2-2 16,-3-1 1-16,1 2 1 0,-13 2 3 15,22-5 0-15,-15 2-5 0,-7 3 1 0,18-2-7 16,-18 2 5-16,15-5 2 0,-15 5-1 15,12-1 3-15,-12 1 0 0,10-7 1 16,-10 7-2-16,13-9 2 0,-13 9 1 0,8-15 0 16,-2 6-1-16,0 0 2 0,-6 9 2 15,9-21-1-15,-5 12-3 0,-4 9 2 0,8-16 0 16,-6 8 1-16,-2 8-3 0,6-15-1 16,-6 15-1-16,5-7 0 0,-5 7-3 15,0 0 4-15,6-12-4 0,-6 12 4 0,0 0-4 16,10-4 6-16,-10 4 2 0,0 0 2 15,17 0-3-15,-17 0-23 0,10 0-41 16,-10 0-34-16,0 0-36 0,19 0-32 0,-19 0-19 16,10 0-11-16,-10 0 2 0,0 0 7 15,12-1 19-15,-12 1 15 0,7-4 17 0,-7 4 13 16,6-5 11-16,-6 5 12 0,0 0 17 16,8-5 13-16,-8 5 9 0,0 0 7 15,0 0 6-15,6-4 1 0,-6 4 5 0,0 0 6 16,0 0 7-16,13-3-1 0,-13 3 2 15,0 0-20-15,0 0-31 0,16 5-42 0,-10-3-41 16,-6-2-31-16,11 5-27 0,-5 0-67 16,0-3-56-16,-6-2-257 0,12 0-103 15</inkml:trace>
  <inkml:trace contextRef="#ctx0" brushRef="#br1" timeOffset="-89195.07">13085 13387 1607 0,'0'0'10'0,"10"-7"37"16,-10 7 7-16,8-8 7 0,-8 8 4 15,0 0-2-15,9-8-8 0,-9 8-14 0,0 0-43 16,0 0-53-16,0 0-54 0,10-4-62 15,-10 4-150-15,0 0-137 0,0 0 35 16</inkml:trace>
  <inkml:trace contextRef="#ctx0" brushRef="#br1" timeOffset="-89068.05">13242 13438 1563 0,'0'0'234'16,"8"10"29"-16,-8-10-8 0,4 7-9 0,-4-7-17 16,0 0-20-16,0 0-21 0,5 11-19 15,-5-11-39-15,0 0-84 0,8 1-113 0,-8-1-128 16,12-12-207-16,3 5-117 0,-1-5 71 15,7 1-199-15,4-1-143 0</inkml:trace>
  <inkml:trace contextRef="#ctx0" brushRef="#br1" timeOffset="-88782.59">13682 13219 2149 0,'-27'-4'227'0,"27"4"-1"16,-16 4 15-16,16-4 9 0,0 0 6 15,-21 0-3-15,21 0 4 0,0 0-4 0,-12-4-5 16,12 4-3-16,0 0-6 0,0 0-13 15,0 0-16-15,37-12-24 0,-18 8-14 0,3 0-21 16,5-1-13-16,4 0-17 0,-2-1-13 16,2 4-14-16,-8-2-11 0,0 3-13 15,-9-1-9-15,1 4-10 0,-3 3-5 0,-6 3-2 16,-6-8-5-16,0 22-4 0,-2-8-3 16,-6 6 0-16,-2-1-2 0,-1 1-8 0,1 0-1 15,0-2-5-15,-1-2-1 0,5-2-6 16,-2-2-28-16,1-1-38 0,3-2-46 15,2-2-60-15,-2 3-74 0,4-10-71 0,-2 11-94 16,2-11-80-16,0 0-182 0,0 0 6 16,6 12 64-16,-6-12-484 0,0 0-549 15</inkml:trace>
  <inkml:trace contextRef="#ctx0" brushRef="#br1" timeOffset="-87766.89">14472 13100 2870 0,'0'0'-61'16,"0"0"13"-16,0 0 6 0,0 0 4 16,0 0 11-16,0 0 11 0,0 0 14 0,0 0 8 15,0 0 4-15,0 0 1 0,0 0 8 16,0 0 2-16,-2-22 8 0,2 22 1 16,14-7 4-16,-14 7 0 0,9-10 4 0,-9 10 27 15,14-8 13-15,-14 8 15 0,4-10-15 16,-4 10 10-16,8-11 5 0,-8 11 1 15,3-13-2-15,-3 13-2 0,0 0-7 0,-5-22-5 16,5 22-6-16,-6-11-1 0,6 11-9 16,-10-11-4-16,10 11-5 0,-13-9-9 15,13 9-5-15,-16 0-3 0,16 0-3 0,-19 6-2 16,19-6-3-16,-20 10-3 0,9-2-6 16,3-1-1-16,0 2 0 0,-3-2-3 0,5 6-2 15,0-4 0-15,0 3-1 0,6-2 0 16,-8 4-1-16,8-14 1 0,-3 24-1 15,3-12-2-15,0-12 4 0,7 23-2 0,-3-9-1 16,0-4-2-16,2 1 3 0,2 1-3 16,1-4 2-16,-5 2-1 0,4-2-1 0,2-2 1 15,-10-6-1-15,13 10 2 0,-13-10-1 16,14 2-2-16,-14-2 3 0,17-2-1 16,-17 2-2-16,14-6-4 0,-3 2 1 0,-11 4 0 15,16-14-2-15,-8 9 0 0,3-1 1 16,-3-1-1-16,-2 0 1 0,-6 7 3 15,17-10 0-15,-13 4 1 0,-4 6-1 0,14-10-2 16,-14 10 3-16,9-5-3 0,-9 5 0 16,0 0 0-16,12-1 3 0,-12 1 7 0,0 0 11 15,0 0 7-15,6 22 2 0,-6-22-1 16,4 19-1-16,-4-19-3 0,-4 20-2 16,4-20-2-16,0 20-2 0,0-20-4 15,0 18 2-15,0-18-1 0,-2 13 1 0,2-13-1 16,0 0 5-16,2 17 4 0,-2-17-1 0,0 0-3 15,0 0-2-15,0 0-1 0,0 0-1 16,0 0-4-16,15-34 2 0,-15 34-3 16,6-24 0-16,0 10-2 0,-2-1 1 0,2 5-1 15,-1-2-2-15,1-2-2 0,0 4 13 16,-6 10-4-16,8-16 0 0,-8 16-1 0,11-10 1 16,-11 10 2-16,8-5 4 0,-8 5 1 15,0 0-2-15,14 0-2 0,-14 0-3 16,0 0 4-16,13 9 0 0,-13-9-1 0,8 14-2 15,-4-2-1-15,0-2-1 0,-2 2-1 16,3 1-30-16,-5-13-73 0,4 22-82 0,-4-13-95 16,4 2-83-16,-4-3-63 0,0-8-118 15,0 12-86-15,0-12 40 0,0 0-383 16,0 0-434-16</inkml:trace>
  <inkml:trace contextRef="#ctx0" brushRef="#br1" timeOffset="-87499.15">14763 13180 2562 0,'0'0'-21'0,"0"-20"32"16,0 8 29-16,0 12 22 0,0-25 20 0,5 12 2 15,-1 3 9-15,-4 10 6 0,4-19 17 16,-4 19-7-16,4-12-5 0,-4 12-7 16,6-8-3-16,-6 8 13 0,0 0 15 0,0 0 18 15,0 0 23-15,23 13 7 0,-23-13 18 16,12 19-2-16,-8-7 2 0,1-3-4 0,-1 1-3 16,2 0 7-16,-2 0 5 0,-4-10 6 15,8 14 3-15,-2-9-1 0,-6-5-6 16,15 7-13-16,-15-7-18 0,21-7-14 0,-11 2-18 15,0-4-12-15,3 2-14 0,-5-1-16 16,4-2-33-16,-3 0-59 0,-3 1-80 0,2-1-73 16,0-4-88-16,-6 6-74 0,3-3-72 15,1 2-77-15,0-1-44 0,-2 2-179 16,2 1 21-16,0-1 52 0,5 1-474 0,-3 2-559 16</inkml:trace>
  <inkml:trace contextRef="#ctx0" brushRef="#br1" timeOffset="-87148.01">15127 12913 2947 0,'0'0'-37'15,"0"-18"36"-15,0 18 11 0,-6-17 32 16,6 17 12-16,-12-19 19 0,3 5 7 16,-5 2 19-16,1-1-12 0,-9 1 13 0,-1-2 6 15,-4 0 14-15,-4 1 3 0,-4 1 0 16,-2 5-6-16,2 4-3 0,-7 3 1 16,-22 10 2-16,2 6 1 0,-4 7 2 0,-2 7-2 15,0 8-4-15,6 7-6 0,2 3-10 16,8 9-11-16,11 4-3 0,5-3-9 0,14 6-2 15,5-6-1-15,15-9 1 0,10-8 9 16,17 11 5-16,14-9 9 0,7-3 8 0,12-10-7 16,12-11-1-16,7-10-4 0,9-9-5 15,3-11-6-15,2-13-9 0,-6-10-6 16,0-8-12-16,-11-4-6 0,-4-8-3 0,-14 1-5 16,-4-4-3-16,-15-2 0 0,-2 3-9 15,-12 1-3-15,-15 7-4 0,-4 10-6 0,-4 6 0 16,-4-1-1-16,-4 5-5 0,-6 2-5 15,1 4-4-15,-10 3-4 0,1 3-41 0,-1 1-60 16,-4 6-85-16,0 3-91 0,2 2-100 16,5 3-109-16,1 4-208 0,7 1 5 15,-3 1 74-15,7 2-529 0,0 0-615 0</inkml:trace>
  <inkml:trace contextRef="#ctx0" brushRef="#br1" timeOffset="-86828.55">15350 12948 2934 0,'0'0'-143'0,"0"0"29"16,0 0 21-16,0 0 27 0,0 0 44 0,0 0 43 15,0 0 40-15,0 0 30 0,0 0 30 16,0 0 0-16,0 0 26 0,0 0 17 16,0 0 6-16,0 0 1 0,34-15-9 0,-22 13-12 15,7-2-15-15,-3-2-14 0,3 0-12 16,5 1-10-16,-1-3-15 0,2 3-82 16,-2-2-82-16,-1 4-87 0,-3-5-89 0,0 0-82 15,-3 3-141-15,-3-2-53 0,-3 0 40 16,-2 3-216-16,-4-4-201 0</inkml:trace>
  <inkml:trace contextRef="#ctx0" brushRef="#br1" timeOffset="-86596.79">15648 12816 1882 0,'0'0'31'0,"-14"-8"39"16,14 8 0-16,0 0 1 0,0 0-4 15,-13-5 5-15,13 5 5 0,0 0 16 16,0 0 22-16,0 0 12 0,0 0 15 16,46-1-20-16,-26 1-2 0,9 4 19 0,6-2 10 15,5 3 8-15,1 0 12 0,0-1 1 16,-1 4 0-16,-9-2-3 0,-2-2-5 0,-2 4-1 15,-7-1 10-15,-1 4 13 0,-9 1 7 16,-6 0 2-16,-4 8-13 0,-4-1-14 16,-6 0-14-16,-3 3-15 0,-1 0-11 0,-7-2-13 15,-1 0-13-15,1 1-12 0,0-3-20 16,3-4-70-16,-1 1-80 0,0-1-104 0,7-4-97 16,-5 0-137-16,3-2-112 0,4-2-189 15,1 0 96-15,9-6 64 0,-18 4-446 0,18-4-482 16</inkml:trace>
  <inkml:trace contextRef="#ctx0" brushRef="#br1" timeOffset="-84558.53">13050 13834 2666 0,'0'0'-42'15,"0"0"31"-15,-17-17 9 0,17 17 12 16,0 0 11-16,0 0 7 0,0 0 0 0,0 0-1 16,0 0-3-16,0 0-4 0,0 0-4 15,0 0 0-15,0 0-2 0,0 0 1 0,0 0 6 16,-20 28 11-16,20-16 12 0,0 3 6 15,0-15 2-15,0 27-1 0,-3-16-6 0,3-11 6 16,0 22 4-16,0-22 13 0,0 20 7 16,0-20 2-16,0 15 0 0,0-15 1 15,0 14-7-15,0-14 13 0,0 0 8 16,0 16 12-16,0-16 8 0,0 0 2 0,0 0 0 16,0 0-9-16,0 0-10 0,0 0-8 15,0 0-9-15,0 0-5 0,0 0-10 16,0 0-5-16,0 0-9 0,0 0-3 0,-8-49-5 15,8 34-7-15,0 15-1 0,2-27-7 16,2 15-5-16,1-2-2 0,-1 1-3 0,2-1-5 16,-2 2 0-16,2 0-2 0,0 2-3 15,-6 10-2-15,11-16-6 0,-11 16 2 0,8-11-2 16,-8 11 2-16,0 0 1 0,0 0 3 16,0 0-1-16,0 0 2 0,0 0-2 15,17 19 1-15,-17-19 0 0,0 0 0 0,4 18-1 16,-4-18-1-16,4 15 2 0,-4-15 0 15,10 16-2-15,-4-9 4 0,1 2 0 16,-1 2-1-16,2-1 3 0,-2-1 3 0,0 1 11 16,-1-1 17-16,1 2 17 0,-6 1 16 15,0-12 7-15,0 23-7 0,-2-7-4 0,-5-5-7 16,1 5-4-16,-4 2-7 0,0-6-6 16,-1 3-4-16,1-7-33 0,-2 3-66 15,3-4-94-15,1-4-95 0,2 1-110 16,6-4-96-16,0 0-218 0,0 0 44 0,0 0 97 15,2-33-429-15,10 17-437 0</inkml:trace>
  <inkml:trace contextRef="#ctx0" brushRef="#br1" timeOffset="-84260.18">13217 13667 2881 0,'-14'-5'50'0,"-5"5"11"0,-2 0 13 16,-5 8 19-16,-3 1 24 0,-7 7 3 15,-11 8 4-15,-1 5-7 0,1 8 0 16,10-1-3-16,1 5-10 0,5 0-5 0,11-3-9 15,7 0-7-15,3-4-5 0,6 0-2 16,10-3-1-16,7 2 2 0,9-4 14 16,20-1 5-16,11-7-3 0,5-13 1 0,2-8-5 15,8-12-2-15,7-7 0 0,-5-12-7 16,-6-3 0-16,-8-4-7 0,-11 2-1 16,-7-4-5-16,-14 8-5 0,-5-1-7 0,-13 2-3 15,-2 2-10-15,-6-3-6 0,-6 5-3 16,0-3-3-16,-11 1-6 0,5 8-6 0,-7 2 0 15,0 2-11-15,-1 3-28 0,-5 3-57 16,0 7-70-16,0 3-77 0,-6 2-76 0,-4 8-78 16,-3 3-52-16,-9 9-138 0,-3 2-51 15,-4 2 84-15,5 3-358 0,-1 2-376 16</inkml:trace>
  <inkml:trace contextRef="#ctx0" brushRef="#br1" timeOffset="-83876.46">12134 14214 2401 0,'0'0'-57'0,"0"0"12"0,0 0 4 0,6-17 6 16,-6 17 2-16,0 0 12 0,0 0 1 15,0 0 14-15,0 0 3 0,0 0 13 0,0 0 11 16,0 0 6-16,0 0 9 0,0 0 4 16,0 0 6-16,0 0-2 0,0 0 3 15,0 0 0-15,0 0 1 0,0 0-2 16,0 0-2-16,0 0-2 0,6-8-2 0,-6 8-1 15,0 0 0-15,19-5 0 0,-19 5-4 16,21-3-4-16,-9 0-3 0,3 3 0 16,-1-4-4-16,0 0-2 0,-1 2-4 0,-1 0-49 15,-12 2-57-15,23-5-78 0,-15 3-110 16,3 0-189-16,-11 2-200 0,12-4-161 16</inkml:trace>
  <inkml:trace contextRef="#ctx0" brushRef="#br1" timeOffset="-78064.25">16731 12709 1814 0,'-8'-19'5'0,"8"19"8"16,0 0 11-16,0 0 9 0,-6-10 12 15,6 10 13-15,0 0 12 0,0 0 9 0,0 0 7 16,0 0 5-16,-4-12 4 0,4 12 5 16,0 0 7-16,0 0-1 0,0 0 18 15,0 0 1-15,0 0-1 0,0 0-37 0,0 0-9 16,0 0 0-16,0 0 12 0,0 0 33 15,0 0 14-15,0 0 5 0,-4 47-7 16,4-30-10-16,0 2-11 0,0 1-6 0,4 3-10 16,-4 1-8-16,4-2-8 0,-4 0-8 15,2-1-5-15,0-2-8 0,2 4-4 0,-2-5-6 16,2-2-6-16,-4 0-2 0,4-1-3 16,-4-4-5-16,0 1-4 0,0-12-41 15,5 19-60-15,-1-8-57 0,-4-3-55 0,0-8-59 16,0 0-56-16,4 20-51 0,-2-18-70 15,-2-2-147-15,8 1 33 0,-8-1-251 16,0 0-272-16</inkml:trace>
  <inkml:trace contextRef="#ctx0" brushRef="#br1" timeOffset="-77746.26">16884 12936 2200 0,'0'0'29'0,"-6"-19"17"16,6 19 14-16,0 0 4 0,0 0 2 15,0 0-6-15,0 0 1 0,-8-10-3 0,8 10 7 16,0 0 3-16,0 0 3 0,0 0-2 15,-21 26-6-15,21-26-4 0,-2 18 0 16,2-18-8-16,0 16 9 0,0-16 4 16,2 17 6-16,-2-17 25 0,17 13 19 0,-9-7 11 15,6-3 12-15,-1-1 9 0,1-2 7 16,-14 0 4-16,23 0 4 0,-23 0 5 0,17-5 4 16,-7 2-3-16,-10 3-14 0,12-8-15 15,-12 8-10-15,11-10-15 0,-11 10-8 16,4-15-17-16,-4 15-8 0,0 0-7 0,-4-19-14 15,4 19-17-15,-5-15-36 0,5 15-34 16,-4-14-40-16,2 8-41 0,2 6-44 0,-8-12-38 16,8 12-39-16,-4-11-42 0,4 11-47 15,-4-8-31-15,4 8-36 0,0 0-135 16,8-20-39-16,0 10 36 0,-2 1-227 0,7 2-242 16</inkml:trace>
  <inkml:trace contextRef="#ctx0" brushRef="#br1" timeOffset="-77330.65">17145 12641 2038 0,'-11'-6'-25'0,"3"-4"8"0,-4-2 7 15,1 2 27-15,-1-2 27 0,-3 2 29 16,-1 1 17-16,1-1-2 0,1 3 19 0,-3 1-8 16,-1 3-5-16,-1 0 3 0,-3 6-2 15,-5 5 6-15,0 0 2 0,-8 7-7 16,-11 7-4-16,1 6-1 0,1 2 3 0,3 5-15 15,6 7-22-15,2 0 0 0,8 4-5 16,6 3-2-16,5-3 1 0,10-8-3 0,0-1 4 16,4-1-2-16,8 5 11 0,-2-3 22 15,11-6 15-15,5-1 19 0,5-6 8 16,4-5 8-16,11-9-3 0,15 1 6 0,1-12 7 16,11-5 8-16,-1-9 4 0,2-6-2 15,-2 0-3-15,-6 1-6 0,-10-3-1 16,-9 2 3-16,-16 5 1 0,0-10-10 0,-4 4-8 15,-11-4-15-15,-1 5-10 0,-7-2-11 16,0-1-10-16,-8 4-9 0,-5-2-9 0,3 1-7 16,-6 0-10-16,-3 2-6 0,-5 1-3 15,1 1-7-15,-4 0-8 0,1 2-25 0,-1 2-38 16,0 1-45-16,-2 0-48 0,7 4-50 16,-1-1-57-16,0 4-52 0,3-1-61 15,1 0-69-15,1 3-43 0,2 2-127 0,12 0-85 16,-17 4 66-16,17-4-423 0,-10 6-508 15</inkml:trace>
  <inkml:trace contextRef="#ctx0" brushRef="#br1" timeOffset="-74580.64">13035 3154 2520 0,'0'0'-203'0,"0"0"25"0,4-12 20 0,-4 12 19 16,0 0 18-16,0 0 26 0,0 0 14 15,2-12 23-15,-2 12 10 0,0 0 17 0,0 0 14 16,0 0 14-16,0 0 14 0,0 0 10 16,0 0 7-16,0 0 12 0,0 0 6 15,0 0 4-15,0 0 6 0,0 0-3 0,0 0 2 16,5-11 1-16,-5 11 0 0,0 0-4 15,0 0-4-15,0 0-1 0,0 0-3 0,0 0-5 16,0 0-1-16,0 0 0 0,0 0 0 16,0 0 4-16,0 0 4 0,0 0 2 15,0 0 9-15,0 0 5 0,0 0 2 16,0 0 2-16,0 0 3 0,0 0 1 0,0 0-5 16,0 0-2-16,0 0 2 0,0 0 4 15,0 0-5-15,0 0 1 0,0 0 20 0,0 0-13 16,0 0-9-16,0 0-6 0,0 0-9 15,0 0 0-15,0 0-12 0,0 0 2 16,0 0-2-16,0 0-4 0,0 0-4 0,-17 31-3 16,17-31 0-16,-2 15-1 0,2-15 1 15,-2 19-6-15,0-9-5 0,2-10 3 0,-2 25 2 16,0-10-26-16,2-4 10 0,-2 4 2 16,0 0 4-16,0 1 4 0,2-1 0 15,0-1-3-15,-3-1 2 0,3-13 4 0,0 29 13 16,-2-20 2-16,2-9 3 0,-2 24-1 15,2-24 4-15,0 19-2 0,-2-10 1 0,2-9-1 16,0 16 4-16,0-16-3 0,0 0-2 16,0 21-2-16,0-21-4 0,0 14 2 15,0-14 3-15,0 0-1 0,0 18 5 0,0-18 1 16,0 0 3-16,-2 17 0 0,2-17-1 16,0 0 5-16,-2 11-5 0,2-11-1 0,0 0-3 15,0 0-2-15,0 0 2 0,0 17-4 16,0-17 2-16,0 0 3 0,0 0 3 0,0 0 6 15,0 0-1-15,0 0 2 0,0 0-1 16,0 0 0-16,0 0-4 0,0 0-2 16,-2 14 0-16,2-14-2 0,0 0-5 0,0 0-1 15,0 0-3-15,0 0-2 0,0 0-4 16,0 0 1-16,0 0-1 0,0 0-4 0,0 0-2 16,0 0 1-16,0 0 1 0,0 0-1 15,0 0 1-15,0 0 3 0,0 0 1 16,0 0-2-16,0 0-3 0,0 0 1 0,0 0-6 15,0 0 3-15,0 0-8 0,0 0 6 16,0 0-7-16,0 0-1 0,0 0-1 0,8 8-1 16,-8-8 0-16,0 0 0 0,19 0 1 15,-19 0 3-15,25-1-4 0,-9 0-2 0,-1-1 0 16,3 2 2-16,5-2-4 0,-2 0 2 16,-1 1-1-16,1-2 0 0,2 3-3 0,-2 0 0 15,-3-2 2-15,1 2 3 0,-5-2-3 16,1 2-1-16,-15 0-1 0,27-1 0 15,-15 1 2-15,-12 0-1 0,19-2 2 0,-19 2 1 16,16 0-4-16,-16 0 0 0,0 0-4 16,19-3-5-16,-19 3-8 0,10-2-15 0,-10 2-20 15,0 0-5-15,10-7-7 0,-10 7 5 16,0 0 5-16,7-10 4 0,-7 10 3 0,0 0 7 16,0 0 3-16,2-14 3 0,-2 14 4 15,0 0 3-15,0 0 4 0,0 0 3 16,0 0 4-16,-11-22 4 0,11 22 2 0,0 0 6 15,0 0 3-15,-6-12 6 0,6 12 0 16,0 0 0-16,0 0 1 0,0 0-1 0,0 0 1 16,0 0-2-16,0 0 1 0,0-15-5 15,0 15-1-15,0 0 1 0,0 0 0 16,0 0-2-16,12-8 0 0,-12 8 2 0,0 0-4 16,19 0 0-16,-19 0 0 0,0 0 4 15,21 3-5-15,-21-3 2 0,12 5 1 0,-12-5-2 16,15 8 2-16,-9-2-1 0,-6-6 5 15,8 13 0-15,-4-5 3 0,-2 3 2 0,0 1 2 16,-2 3 0-16,-2 0 3 0,0 1-1 16,-2 2 2-16,-4 1 0 0,0-1-1 15,-3-1-1-15,3 2-1 0,-4-4 1 0,3 2-2 16,-1-5 3-16,0 1-2 0,3-1-2 16,-1-3-36-16,0-1-53 0,2-2-65 0,6-6-69 15,-11 8-70-15,11-8-54 0,-8 2-73 16,8-2-198-16,0 0 38 0,0 0-289 15,0 0-348-15</inkml:trace>
  <inkml:trace contextRef="#ctx0" brushRef="#br1" timeOffset="-74189.56">13732 3455 2158 0,'0'0'-115'0,"-2"-19"21"0,2 19 28 16,2-13 22-16,-2 13 23 0,0 0 24 16,2-16 28-16,-2 16 23 0,0 0 20 15,0 0 16-15,-2-18 10 0,2 18 11 0,0 0 6 16,0 0 8-16,0 0-17 0,0 0 1 16,-2-14 0-16,2 14-9 0,0 0-9 0,0 0-9 15,0 0-8-15,0 0-6 0,0 0-7 16,0 0 14-16,0 0 19 0,0 0 2 15,0 0 2-15,-4 42 10 0,4-26 4 0,-2 1 5 16,2 0-5-16,0 1-7 0,-2 3-8 0,-1 0-11 16,3-3-6-16,-2 3-6 0,2-4-8 15,-2 3-5-15,0-3-5 0,0 1-5 0,2-2-5 16,0 0-4-16,0-1-3 0,-2-4-2 16,2 3-24-16,-2-5-64 0,2 2-61 15,2 0-66-15,-2-11-65 0,2 16-67 0,-2-8-49 16,0-8-56-16,6 9-114 0,-6-9-24 15,9 4-209-15,-9-4-252 0</inkml:trace>
  <inkml:trace contextRef="#ctx0" brushRef="#br1" timeOffset="-73872.16">13918 3626 2110 0,'0'0'38'15,"0"0"28"-15,0 0 18 0,0 0 9 0,-6-15 3 16,6 15 0-16,0 0-7 0,0 0-9 15,0 0-6-15,0 0-9 0,0 0-1 16,0 0-8-16,0 0-6 0,0 0-2 0,-27 30-3 16,25-21-6-16,2-9 2 0,0 23-4 15,0-11-2-15,0-12-5 0,4 22 7 16,0-10-1-16,0-3 16 0,4 1 23 0,3-4 18 16,-3-1 19-16,7-2 5 0,-15-3 10 15,22-2 2-15,-7 1 4 0,1-6-1 16,-3 0 2-16,1-3 1 0,1-4-1 0,-3 2-10 15,-2-3-9-15,3-1-13 0,-7-2-10 16,0 6-7-16,-2-3-11 0,2 0 9 0,-6 3-15 16,0 12-20-16,0-20-47 0,0 20-62 15,-4-19-81-15,-2 9-80 0,-4 5-77 0,-1 3-87 16,1-1-76-16,2 1-187 0,8 2 41 16,-23 0-326-16,23 0-413 0</inkml:trace>
  <inkml:trace contextRef="#ctx0" brushRef="#br1" timeOffset="-73252.52">13978 3371 2340 0,'0'-13'-93'0,"0"13"26"0,-6-13 18 16,6 13 32-16,-7-12 28 0,7 12 19 0,-10-13 7 15,2 3 14-15,-2 3 17 0,-3 1 20 16,3-1 21-16,-3-1 11 0,1 1 5 0,-2 3-10 16,-1-2-12-16,-4 3-4 0,3 1 5 15,-3 1-10-15,-1 2 5 0,-3 4-33 16,-2-2-3-16,4 4-5 0,-3 2-11 0,1 1 5 15,2 5-9-15,1 1-5 0,-3 8 1 16,2 1-5-16,5 3-1 0,-1 6 2 16,7 0-3-16,1 2-2 0,7-2 5 0,0 0-9 15,4 0 1-15,5-3-4 0,1 6-4 16,4-4 4-16,3-1 2 0,1-4-2 0,3-2 3 16,6-3 7-16,2-2 17 0,4-4 11 15,2-5 16-15,8-3 10 0,0-4 7 0,1-4 2 16,3-2 6-16,1-2 1 0,-3-4 1 15,-2-2-2-15,-1-1-3 0,-3-2 7 0,-2-3 7 16,0 3 4-16,-12-2 26 0,0 1 8 16,-3-2 13-16,-3 0-11 0,-3 2 1 15,-3-3-8-15,-1-2-11 0,-2-2-15 0,-4-2-12 16,-4-2-12-16,0-2-13 0,-8 3-8 16,2-3-10-16,-2 0-6 0,-3 3-9 0,-1 2-5 15,-1 2-9-15,-1 1-4 0,-3 0-6 16,3 2-5-16,-5 3-2 0,3 2-8 15,-3 2-12-15,3 1-22 0,-3 0-38 0,5 3-26 16,-5 0-39-16,2 2-37 0,5 1-52 16,-2 4-64-16,-1 0-50 0,3-1-65 0,3 8-65 15,3-4-64-15,-4 2-226 0,8 4 99 16,2-2 67-16,0 6-355 0,0-15-418 0</inkml:trace>
  <inkml:trace contextRef="#ctx0" brushRef="#br1" timeOffset="-72870.79">14480 3660 2322 0,'0'0'-147'16,"0"0"29"-16,0 0 36 0,0 0 30 15,0 0 35-15,0 0 32 0,0 0 20 0,4-22 16 16,-4 22 6-16,0 0 12 0,0 0 8 16,0 0 3-16,0 0 4 0,0 0 11 0,0 0 6 15,13-7 23-15,-13 7 4 0,14-4 10 16,-1 3-29-16,1-2 0 0,5 0-7 0,-3-1-6 15,7 0-12-15,4 0 20 0,2-4-19 16,0 4-3-16,0-3-10 0,2 1-9 16,0 0-11-16,-2 0-4 0,0 1-47 0,-7 1-68 15,-1 1-66-15,0 1-64 0,-7-2-46 16,3 2-53-16,-9-2-67 0,2 2-105 16,-10 2-23-16,8-5-91 0,-8 5-81 0</inkml:trace>
  <inkml:trace contextRef="#ctx0" brushRef="#br1" timeOffset="-72619.93">14902 3512 1616 0,'0'0'31'0,"0"0"26"16,-13-4 24-16,13 4 9 0,0 0 2 0,0 0 0 16,-8-9 2-16,8 9-8 0,0 0-6 15,0 0-7-15,0 0-5 0,0 0-4 16,31-7 9-16,-31 7-5 0,31 1 1 0,-16 2-6 16,5 0-1-16,-1 4-8 0,2-1 6 15,-3 2-10-15,-3 0 0 0,1-1-5 16,-1 3-4-16,-9 0 8 0,2 1-5 0,-4 4 27 15,0 2 15-15,-8 1-1 0,-2 4-21 16,-2 0 1-16,-5 0-3 0,-1 0-7 16,2-3-4-16,-3 0-5 0,1 0-9 0,3-5-68 15,1-1-99-15,2 0-122 0,-3-5-164 16,7 0-163-16,0-3 92 0,4-5-186 0,0 0-169 16</inkml:trace>
  <inkml:trace contextRef="#ctx0" brushRef="#br1" timeOffset="-72135.78">16169 3330 1745 0,'0'0'-52'0,"-4"-12"25"16,4 12 20-16,0 0 19 0,-13-8 23 0,13 8 22 15,0 0 17-15,-18-4 15 0,18 4 8 16,-19 0 4-16,19 0 2 0,-18 0 0 0,18 0-3 16,-21 0-1-16,21 0-5 0,-14-3-10 15,14 3-2-15,-17 0-6 0,17 0-10 0,0 0-4 16,-14 0-6-16,14 0 0 0,0 0-12 15,0 0-3-15,-15 0-11 0,15 0 2 16,-12 7-3-16,12-7-6 0,-13 20-8 0,7-7 16 16,-8 3 14-16,1 6 38 0,-3-2-13 15,1 0 2-15,-3 7-4 0,-3 0-8 16,2 2 1-16,1-1-2 0,3 1-7 0,-3 2-4 16,5-8-1-16,5 3-2 0,-2-3-8 15,1 0-2-15,5-1-1 0,0-2-2 0,2 1-8 16,2-4 9-16,-2 0-2 0,4-3-5 15,0 0 3-15,2 0-2 0,0-1-7 16,0-3-2-16,-1 0-17 0,5-1-53 0,4-3-73 16,-4-1-99-16,11-4-109 0,-7 1-128 15,7-2-106-15,4 0 46 0,0 1-202 0,-1-1-214 16</inkml:trace>
  <inkml:trace contextRef="#ctx0" brushRef="#br1" timeOffset="-71312.32">18896 3211 1911 0,'0'0'-17'15,"0"0"31"-15,-9-8 24 0,9 8 19 16,0 0 13-16,0 0 9 0,-8-11 10 16,8 11 2-16,0 0-1 0,0 0-8 0,0 0-7 15,0 0-6-15,21-14-5 0,-7 11-6 16,9 0-5-16,8 0-6 0,6-2-1 15,7 2-8-15,1-1-2 0,0 1-6 0,5-1 2 16,0 0-7-16,-7 2 0 0,-2-1-5 16,-5 1 1-16,-5 1-4 0,-9-2 10 0,1 3-6 15,-4 0 4-15,-7 0-6 0,3 3 14 16,-15-3 22-16,12 8 21 0,-12-8 18 16,0 18-42-16,0-18 0 0,-17 30-8 0,7-13-4 15,2 8-4-15,-3-1 20 0,-1 6-6 16,4 5-7-16,-7 3-4 0,7-3-1 0,4 6-1 15,2-8 3-15,-2 3-8 0,0-4-1 16,4 1-5-16,0-7 3 0,0-2-8 16,0-2 10-16,-5-2 28 0,5-1 35 0,-4-4 35 15,0-1 23-15,0 2 28 0,-6 0-6 0,-7-4-8 16,-6 3-14-16,1-3-13 0,-9-2-31 16,4-1-13-16,-2-2-9 0,2-2-9 0,2 0-8 15,0-3-15-15,1 2-54 0,1-2-84 16,4 0-116-16,-3-2-122 0,3-2-124 15,2-1-232-15,-1 0-1 0,3 3 74 0,-1-4-391 16,1 1-471-16</inkml:trace>
  <inkml:trace contextRef="#ctx0" brushRef="#br1" timeOffset="-70816.76">16256 3645 2547 0,'-6'3'-97'0,"6"-3"38"16,-17 2 22-16,17-2 16 0,0 0 24 0,-14 7 26 15,14-7 14-15,0 0 9 0,0 0 0 16,0 0-2-16,0 0 0 0,0 0-3 16,0 0-2-16,0 0-4 0,0 0-5 0,58-7-3 15,-36 3-4-15,9 2-23 0,-6-3-68 16,6 4-88-16,-4-3-67 0,0 1-85 0,-2 3-177 15,-1 0-79-15,1 0-59 0</inkml:trace>
  <inkml:trace contextRef="#ctx0" brushRef="#br1" timeOffset="-70664.48">16897 3629 1460 0,'10'-2'-17'0,"2"1"40"16,-12 1 29-16,19-3 24 0,-19 3 17 0,17-5 6 15,-17 5-2-15,14-4-11 0,-14 4-7 16,12-6-10-16,-1 3-7 0,1 1-8 0,3-2-8 15,-1 3-47-15,3-1-47 0,1 2-47 16,-1 0-32-16,5 2-23 0,1-1-20 16,0-1-34-16,0 4-301 0,-1-4-10 0</inkml:trace>
  <inkml:trace contextRef="#ctx0" brushRef="#br1" timeOffset="-70542.61">17440 3618 1282 0,'11'0'-39'0,"-11"0"26"0,16 0 25 0,-16 0 22 15,15 0 26-15,-15 0 17 0,0 0 9 16,12 0-1-16,-12 0-6 0,0 0-10 0,23-3-8 15,-23 3-4-15,18-4-7 0,-5 1-35 16,1 0-64-16,5-3-76 0,2 2-103 16,-3-2-287-16,5 2-19 0</inkml:trace>
  <inkml:trace contextRef="#ctx0" brushRef="#br1" timeOffset="-70415.63">17872 3592 1412 0,'13'1'11'0,"-13"-1"15"0,0 0 7 0,14 2 7 16,-14-2 5-16,0 0 3 0,0 0-3 0,19 1-4 15,-19-1-3-15,16 0-3 0,-16 0-9 16,19-1-60-16,-5 1-60 0,3-2-57 16,2 1-84-16,-3 1-203 0,3 0 54 0</inkml:trace>
  <inkml:trace contextRef="#ctx0" brushRef="#br1" timeOffset="-70257.39">18228 3589 1158 0,'16'0'-8'0,"-16"0"17"15,0 0 13-15,15 0 22 0,-15 0 18 16,0 0 27-16,16 0 11 0,-16 0 3 0,19-4-2 15,-5 4-10-15,-14 0-8 0,27-5-10 16,-6 2-6-16,-2-1-6 0,3-3-10 0,-3 5-4 16,4-3-25-16,-3 1-50 0,3 0-44 15,-8 3-34-15,1-2-28 0,-1 3-24 16,-1-2-33-16,-6-1-315 0,5 3-10 0</inkml:trace>
  <inkml:trace contextRef="#ctx0" brushRef="#br1" timeOffset="-65424.67">19755 3726 3122 0,'-14'-1'84'0,"14"1"-19"0,0 0 45 0,0 0-30 15,-14-2-17-15,14 2-11 0,0 0-14 16,0 0-4-16,0 0-7 0,0 0-2 0,0 0-6 16,0 0 14-16,0 0-2 0,0 0-26 15,53-1 0-15,-38 1 0 0,1 0 1 0,-1-3-9 16,3 3-26-16,1 0-60 0,-3-4-68 15,-1 4-83-15,-3-4-54 0,3 0-137 0,-3 0-73 16,-1-3 39-16,-3 3-77 0,0-3-44 16</inkml:trace>
  <inkml:trace contextRef="#ctx0" brushRef="#br1" timeOffset="-65206.52">19966 3525 1621 0,'0'0'109'15,"-6"-14"22"-15,6 14 15 0,-8-10 15 0,8 10-6 16,0 0 2-16,0 0 3 0,-4-9 9 15,4 9-14-15,0 0-5 0,0 0-4 0,-23 21-4 16,17-2-5-16,-7 6-12 0,5 1-6 16,-4 2-9-16,1 6-12 0,-1 0-8 0,-3 2-6 15,7-2-10-15,-2-5-6 0,2 0-6 16,-1-2-7-16,5-5-17 0,-2 1-62 16,2-4-77-16,0-3-83 0,4-1-82 0,0-5-88 15,4-2-232-15,4 0 28 0,-8-8 94 16,19 5-191-16,-7-5-151 0</inkml:trace>
  <inkml:trace contextRef="#ctx0" brushRef="#br1" timeOffset="-64824.55">20609 3402 1985 0,'2'-15'60'16,"-2"3"8"-16,0 12 29 0,0-17 33 15,0 17 17-15,-8-13 14 0,8 13-5 0,-8-9-35 16,-3 3 3-16,11 6-10 0,-26-7 2 16,9 5 1-16,-2 1 1 0,-3 1-5 15,-1 1-2-15,2 1-6 0,-2-1 9 0,3 5-12 16,-1-3-8-16,7-3-4 0,-3 4-13 16,3 1-7-16,1 0-8 0,-1 0-3 0,6 6-7 15,-1 1-4-15,-1 3-5 0,6 4-2 16,-2 1-2-16,1 4-5 0,-3 5 0 0,4 4-1 15,-6 7 0-15,-7 10 19 0,-1 5 13 16,-3-5 20-16,-4 1 14 0,0-3 9 16,0-1 2-16,5-8-6 0,1-9-4 0,3 0-11 15,1-4-7-15,5-5-10 0,2-3-6 16,-1-2-7-16,3 1-7 0,2-4-14 0,2-2-24 16,2-3-57-16,0-8-85 0,12 14-110 15,3-12-119-15,5-6-99 0,3 0-176 0,8-4-49 16,4-1 93-16,3-2-412 0,3-1-476 15</inkml:trace>
  <inkml:trace contextRef="#ctx0" brushRef="#br1" timeOffset="-64406.55">21186 3534 2973 0,'-6'-21'41'0,"6"21"3"15,0-16 6-15,0 16-11 0,0 0 3 16,0-15-1-16,0 15 2 0,0 0-9 0,6-15 0 16,0 10-4-16,9-2-4 0,1 0-2 15,3 2-5-15,3-2-2 0,7 0-1 0,0 3-3 16,-2-4 1-16,0 6-3 0,-2 1-2 16,-6-3 3-16,-1 3 0 0,-3-1 3 0,-15 2 19 15,18 5 50-15,-12 0 38 0,-6-5 28 16,-2 27 14-16,-4-8 8 0,-6 8 3 15,-5 3-5-15,1 7-5 0,-9 11-13 0,2-3 11 16,0 4-8-16,7-7-13 0,1-5-12 16,5 0-12-16,-2 1-10 0,3-1-8 0,3-7-8 15,-2 0-8-15,0-2-11 0,1-4-5 16,-1 1-3-16,0-2-19 0,-2-3 2 0,-7 0-1 16,-2-1 2-16,1-4-1 0,-7 1-12 15,-2-6-1-15,-2 0-3 0,-2-3-4 16,4 0-10-16,5-4-23 0,-1 0-51 0,0-3-73 15,4 0-89-15,3 0-85 0,1-1-89 0,-1-2-75 16,8 1-176-16,8 2-59 0,-11-7 98 16,11 7-455-16,0 0-531 0</inkml:trace>
  <inkml:trace contextRef="#ctx0" brushRef="#br1" timeOffset="-63804.53">22131 3715 2712 0,'0'0'-84'0,"-7"-11"36"0,7 11 33 16,0 0 25-16,-8-8 18 0,8 8 19 15,0 0 18-15,0 0 15 0,0 0 8 0,0 0-2 16,0 0 1-16,0 0-2 0,0 0 0 16,0 0-25-16,23-17-9 0,-11 15-3 0,1 1-5 15,3-2-1-15,3 0-9 0,1 3-21 16,1-5-64-16,0 1-76 0,-1 1-98 15,1-1-58-15,-4-4-153 0,1 3-66 0,-3-2-138 16,-3 0-139-16</inkml:trace>
  <inkml:trace contextRef="#ctx0" brushRef="#br1" timeOffset="-63570.81">22418 3566 1718 0,'0'0'25'0,"0"0"43"16,-15-16 12-16,15 16 22 0,-12-10 25 16,12 10 7-16,-8-9 4 0,8 9-10 15,-8-7-14-15,8 7-12 0,0 0-16 0,0 0-1 16,0 0-7-16,0 0-8 0,0 0-6 15,0 0-13-15,35 23 2 0,-21-8 0 0,3 0-6 16,-1 3 7-16,-1-1 13 0,-1-2 13 16,-6 3 17-16,3-2 24 0,-7 3 28 15,-4-3 14-15,-2 3-6 0,-4 1-6 0,-5-3-13 16,-3 3-11-16,-3-1-15 0,3 0-12 16,-3-3-11-16,3-1-14 0,3-4-55 15,-1 0-84-15,4-2-92 0,2-2-113 0,1-3-107 16,5-4-212-16,0 0-29 0,0 0 93 15,19 2-302-15,-19-2-313 0</inkml:trace>
  <inkml:trace contextRef="#ctx0" brushRef="#br1" timeOffset="-63235.52">22835 3520 2078 0,'5'-12'-122'16,"-3"0"18"-16,-2 12 18 0,6-16 25 15,-6 16 30-15,6-14 30 0,-6 14 31 0,4-11 26 16,-4 11 18-16,4-11 20 0,-4 11 11 16,0 0 31-16,2-13 10 0,-2 13 6 15,0 0-3-15,0 0-18 0,5-14 8 0,-5 14-5 16,0 0 36-16,0 0 33 0,0 0 21 16,0 0 0-16,-15 43 1 0,9-24-1 15,0 1 21-15,-1 8 2 0,-3-2-10 0,2 2-9 16,-5 2-14-16,5-2-15 0,0 1-14 0,-2-1-17 15,1 1-14-15,1-2-14 0,0-3-14 16,0 3-10-16,1-8-14 0,1 2-8 0,0-1-11 16,0-4-7-16,0-2-27 0,1-3-38 15,3 2-60-15,0-6-79 0,2-7-82 16,0 12-111-16,0-12-125 0,0 0-85 0,0 0-168 16,0 0-20-16,33-19 102 0,-18 6-486 15,-1 0-573-15</inkml:trace>
  <inkml:trace contextRef="#ctx0" brushRef="#br1" timeOffset="-62964.88">23044 3479 2786 0,'2'-10'-45'0,"-2"10"53"15,7-14 29-15,-7 14 23 0,2-8 25 16,-2 8 26-16,0 0-4 0,0 0 37 16,6-11 2-16,-6 11-4 0,0 0-8 0,0 0 33 15,0 0 43-15,0 0 19 0,0 0 13 16,-4 41-11-16,2-22 11 0,-5 1-2 0,5 4-7 15,-6 2-9-15,4 1-9 0,-2 2-8 16,-3-3-16-16,1-1-18 0,4-2-14 0,-4 3-18 16,4-4-12-16,-3-3-12 0,3 0-12 0,-2 0-10 15,4-5-28-15,-2 1-61 0,2-4-71 16,-2 1-90-16,4-2-98 0,0-10-98 16,-4 12-112-16,4-12-96 0,0 0-223 0,0 0 55 15,0 0 105-15,10 4-521 0,-10-4-611 16</inkml:trace>
  <inkml:trace contextRef="#ctx0" brushRef="#br1" timeOffset="-62367.3">23423 3298 2956 0,'0'-11'-133'16,"0"11"34"-16,0-19 33 0,0 19 48 15,0 0 27-15,-7-16 18 0,7 16 14 0,-10-12 12 16,10 12 16-16,-17-11 10 0,7 7 28 16,0-2 11-16,-5 2-18 0,3 0 13 0,-7 0 12 15,-1 0 9-15,-3 1 8 0,-2 0 3 16,0 1-1-16,-8 1 0 0,0 1 6 16,0 1 4-16,-2 4-1 0,0-2-3 0,2 0-4 15,-7 2-4-15,1 3-7 0,-2 2 11 16,4 1-12-16,1 4-12 0,-11 8-9 0,6 5-21 15,-1 5 2-15,5 3 1 0,4 6-14 16,4 4-1-16,4 4-9 0,2 1-3 16,5 1-5-16,5-7-3 0,3-7-4 0,2 4-5 15,6-7-4-15,2 1-2 0,0-1-6 16,6-2-5-16,6 3 2 0,3-4-2 0,3-1 1 16,7-5-8-16,4-1 3 0,17 0-1 15,3-4 3-15,-3-8-6 0,-5-5-5 0,7-4 7 16,-1 0-1-16,3-4 0 0,-1-4 0 15,18-1 3-15,-5-6-1 0,0 2 1 0,-7-8 6 16,1 1 2-16,-6-7 13 0,-3 1 0 16,-1-7-5-16,-7-1-3 0,-2-3-3 15,-8 2-1-15,-6 3-1 0,-4-4-1 0,-3 1 0 16,-1-3-1-16,-3-1 4 0,-6 7 1 16,-2-5 0-16,-4 2-4 0,-4 1-4 0,-2-1-3 15,-4 3-3-15,-3 2-2 0,-3-3-5 16,-3 1-1-16,1 5-4 0,-7 0-3 0,4 5-1 15,0 2-3-15,-1 0 0 0,1 3-4 0,0 1 1 16,3 2-2-16,-1 0-3 0,1 3-20 16,-1 2-50-16,-2 0-62 0,1 2-69 15,-1 0-70-15,4 3-80 0,-1 0-64 0,-3 3-84 16,-2 0-76-16,3 3-248 0,-3 4 109 16,0 1 79-16,-2-1-502 0,1 2-606 0</inkml:trace>
  <inkml:trace contextRef="#ctx0" brushRef="#br1" timeOffset="-33998.56">17238 13612 4459 0,'0'0'150'0,"0"0"-117"15,0 0-24-15,-13-15-19 0,13 15 9 16,4-29 10-16,5 4-9 0,5-10-6 0,5-11 8 15,8-8 0-15,8 1-4 0,0-2 3 16,6-1-4-16,1 0 5 0,5 6-4 0,-5 5-7 16,-1 1-12-16,-2 8-16 0,-12 11-20 15,0 4-10-15,-13 9 2 0,-1 5 9 16,-3 3-4-16,-6 7 4 0,-4-3 3 0,0 0 4 16,-14 35 7-16,-5-16 4 0,-12 20 5 15,-8-1 8-15,-7 2 6 0,5 5 38 0,-6-4 14 16,5 0 20-16,1 0 16 0,2-5 6 15,12-10 0-15,4-6-5 0,4-1-1 16,7-5-2-16,2-2-6 0,5-4 0 0,5-5-5 16,0-3 5-16,0 0-7 0,42-18-3 15,1-13 6-15,13-7 3 0,2-8-1 0,4-1-2 16,2-2-7-16,6 0-3 0,3 1-5 16,-5 1-8-16,-2 4-3 0,-2 2 0 0,-10 7-7 15,0 2-1-15,-9 6-4 0,-14 6-9 16,-4 5-3-16,-8 5-2 0,-3-2-2 0,-6 7-1 15,-1 0 0-15,-5 3-4 0,-4 2-4 16,0 0-13-16,0 0-12 0,0 0-18 0,0 0-9 16,0 0-28-16,0 0-34 0,-4 30-40 15,4-30-44-15,-9 18-55 0,9-4-67 0,-4-3-99 16,4 0-118-16,0 6 34 0,0-3-374 16,0-14-366-16</inkml:trace>
  <inkml:trace contextRef="#ctx0" brushRef="#br1" timeOffset="-24185.74">23830 3648 1127 0,'-29'-17'-84'15,"-2"4"-69"-15,2 0-195 0,4 4 163 16,2 5 63-16</inkml:trace>
  <inkml:trace contextRef="#ctx0" brushRef="#br0" timeOffset="3972.17">23923 3654 970 0,'-17'-6'135'0,"17"6"-21"0,-14-2-15 16,14 2 5-16,0 0-1 0,-19-1-1 15,19 1 1-15,0 0-4 0,-18-1 1 16,18 1 1-16,0 0-7 0,-11-3-2 0,11 3-4 16,0 0-5-16,0 0-8 0,0 0-4 15,0 0-12-15,0 0 1 0,0 0 17 16,0 0 21-16,0 0-1 0,52-7 159 15,-33 4-117-15,3 3 4 0,-1-2-6 16,4-1-6-16,-3 1-8 0,3 0-13 16,-2-2-8-16,-2 1-8 0,1 0-7 0,-1-1-8 15,0 1-7-15,-3 1-7 0,-1-1-8 16,-3 1-4-16,1 0-5 0,-3-1-3 16,-12 3-6-16,23-4-2 0,-15 4-3 0,-8 0-4 15,17-4 1-15,-17 4-6 0,12 0-1 16,-12 0-3-16,0 0-1 0,19-2-1 0,-19 2-5 15,0 0-2-15,12-3-15 0,-12 3-33 16,0 0-54-16,8 1-58 0,-8-1-69 16,0 0-119-16,0 0-132 0,0 0-190 0,0 0 101 15,0 0-279-15,0 0-322 0</inkml:trace>
  <inkml:trace contextRef="#ctx0" brushRef="#br0" timeOffset="4408.85">24074 3434 2202 0,'-2'-17'-38'16,"2"17"19"-16,0 0 8 0,-2-16 8 0,2 16 11 15,0 0 9-15,-3-13 5 0,3 13 0 16,0 0-3-16,0 0 2 0,-6-10-4 0,6 10 3 15,0 0-6-15,0 0 0 0,-27 20-9 16,13-6 10-16,-3 2 8 0,-1 3 3 16,-1 0-1-16,3 0-2 0,-3 0-2 0,3-3-2 15,-1 4-1-15,3-3 1 0,3-3 6 0,-1-2 2 16,1 1-1-16,1-1 1 0,4-4-1 16,0 2-2-16,-1-2 2 0,7-8-3 15,-8 14 6-15,2-8 4 0,6-6 3 0,-4 14 14 16,4-14 21-16,0 0 13 0,2 17 19 15,-2-17 17-15,16 14 3 0,-3-3 4 16,1-2-7-16,7 1-11 0,0 2-8 16,1-1-9-16,3 0-14 0,-2 0-7 0,2 2-6 15,-5-2-4-15,1 0 10 0,0 2-10 16,-1-2-7-16,-5-3-47 0,4 4-77 16,-5-2-74-16,-2-1-93 0,1 1-82 0,-5-5-147 15,0 5-123-15,-1-5 92 0,-7-5-199 16,6 12-191-16</inkml:trace>
  <inkml:trace contextRef="#ctx0" brushRef="#br0" timeOffset="42115.49">14280 11827 2677 0,'0'0'58'0,"-7"-14"4"0,7 14 12 0,-12-11 22 16,4 6 13-16,8 5 19 0,-17-8 15 15,5 5-6-15,12 3-7 0,-27-3 3 0,13 5 4 16,-5-1 3-16,-2 3-13 0,1 2 2 16,-5 3 1-16,0-1 3 0,2 6-2 15,-2 0 0-15,-1 6 2 0,1 1-4 0,0 1 6 16,2 7 2-16,0 3 18 0,-3 15-1 16,3 6 6-16,2 7 12 0,3-1 6 0,3 1 8 15,7 1-1-15,2-11-3 0,8-5-6 16,2-1-8-16,6 1-14 0,9 8-6 0,6-4-10 15,4-5-10-15,8-6-13 0,4-2-8 16,5-8-12-16,1-6-7 0,-4-7-12 16,-5-6-49-16,-3-5-97 0,0-1-127 0,-4-3-162 15,0 1-160-15,-4-2-200 0,0-2-104 16,-2 0 71-16,-3 2-844 0,1-2-1036 16</inkml:trace>
  <inkml:trace contextRef="#ctx0" brushRef="#br0" timeOffset="43162.36">23801 11886 4106 0,'10'-11'-155'0,"-2"2"42"16,1 6 28-16,3-5 36 0,1 6 38 15,1-1 24-15,0 3 29 0,3 0 30 16,0 3 39-16,-1 3 16 0,3 0 18 0,-5 4 10 16,7 7 16-16,-5 3 6 0,3 1 5 15,-7 1 9-15,7 8 14 0,-5 4 12 0,-1 1 19 16,-3 1 6-16,0-1 7 0,-1 5-3 15,-3 1-1-15,-4-8-3 0,2 3-13 0,-4-1-14 16,0-2-18-16,-4-1-15 0,2 1-13 16,-4-4-17-16,-5 0-66 0,1-2-86 15,-4-2 0-15,-1-1 0 0,1-4 0 0,-5-1 0 16,-4-4 0-16,5-3 0 0,-5 1-129 16,2-9-342-16,5-2-174 0,-5 1-258 0,0-3 101 15,1-3 79-15,-7 3-814 0,4-4-980 16</inkml:trace>
  <inkml:trace contextRef="#ctx0" brushRef="#br0" timeOffset="50392.51">7537 12787 3937 0,'0'0'139'16,"-17"3"-6"-16,17-3-20 0,-16-3 0 0,16 3 17 16,-15-7 6-16,15 7-11 0,-8-9-20 15,8 9-14-15,0-20-8 0,0 20-6 0,14-25-6 16,-1 12-10-16,3 2-6 0,-1-1-8 16,3 6-5-16,3-2-4 0,-6 5-4 15,3 6-5-15,-1 5-2 0,-3 0-2 0,1 6 0 16,-5 5 4-16,-4 1 11 0,-4 3 15 15,0 6 12-15,-6-1 2 0,4 2 1 0,-6 0-5 16,4-8-5-16,0 2-6 0,0-8-4 16,2-1-1-16,-2-2-7 0,2-13-4 15,2 22-29-15,-2-13-55 0,4-6-79 0,4 1-113 16,-8-4-108-16,27-7-113 0,-8-3-131 16,3-4-87-16,11-5 59 0,-2 3-482 0,-2-2-570 15</inkml:trace>
  <inkml:trace contextRef="#ctx0" brushRef="#br0" timeOffset="50626.94">7975 12743 3273 0,'-8'-5'44'0,"8"5"-13"0,0 0 3 16,0 0 3-16,0 0 7 0,0 0 17 0,-27 13-10 15,27-13 11-15,-6 14 19 0,6-14 12 16,0 0 35-16,8 22 31 0,-8-22 32 16,21 12 10-16,-3-8 9 0,3-1-9 0,-1-3-1 15,7-3-3-15,-4-1-6 0,0-4-2 16,-2 4-10-16,-1-5-8 0,-3 2-13 0,-3-2-13 15,-3 2-17-15,-3 0-16 0,-2-3-19 16,-6 10-25-16,2-12-55 0,-2 12-61 16,0 0-80-16,0 0-93 0,-10-11-84 0,10 11-96 15,0 0-82-15,0 0-185 0,0 0-10 16,-9 26 61-16,9-26-470 0,13 21-558 16</inkml:trace>
  <inkml:trace contextRef="#ctx0" brushRef="#br0" timeOffset="50776.41">8413 12878 3301 0,'0'0'148'0,"8"1"-6"0,-8-1-6 16,0 0-9-16,7 11-6 0,-7-11 0 16,2 15 1-16,-2-15-4 0,-4 24-9 0,-1-10-11 15,-1 5-9-15,0 1-8 0,2 1-9 16,-2 0-60-16,2 0-114 0,-1-1-137 16,1-4-146-16,4-1-231 0,0-4 40 0,0-11 77 15,9 11-311-15,-9-11-296 0</inkml:trace>
  <inkml:trace contextRef="#ctx0" brushRef="#br0" timeOffset="51093.25">8725 12607 2478 0,'-6'-16'144'0,"6"16"2"0,-6-10 0 15,6 10 7-15,0 0 12 0,-8-9 5 0,8 9 2 16,0 0-1-16,0 0-5 0,0 0-12 15,0 0-14-15,-4-12-11 0,4 12-15 16,0 0-14-16,0 0-9 0,0 0-11 0,0 0-7 16,0 0-6-16,35 10-9 0,-25-1-5 15,-2 1-4-15,1 4-1 0,-3 2 5 0,0 4 5 16,0-2 9-16,-4 3 6 0,0 1 6 16,0-1 4-16,0-1 0 0,-2 1-9 15,2-5-8-15,3 0 1 0,-5-4-5 0,4 2-7 16,-4-14-6-16,10 20 2 0,-4-15-11 15,3 2-47-15,1-7-74 0,2 0-91 16,1 0-85-16,3-7-97 0,1 2-75 0,-1-2-129 16,1-2-77-16,-1 1 51 0,1 0-419 15,-3-1-480-15</inkml:trace>
  <inkml:trace contextRef="#ctx0" brushRef="#br0" timeOffset="51278.41">9269 12575 3049 0,'0'0'104'15,"0"0"-23"-15,0 0 10 0,0 0 2 16,0 0 17-16,0 0 16 0,0 0 8 0,0 0 2 16,0 0-4-16,0 38-6 0,0-38-7 15,-2 26-10-15,0-12-7 0,0 1-9 0,0 3-9 16,0-2-13-16,0 1-96 0,-1 2-94 16,-3-2-113-16,0-1-129 0,-2 0-204 15,0-2 0-15,-3-2 54 0,3-5-299 0,-2-3-298 16</inkml:trace>
  <inkml:trace contextRef="#ctx0" brushRef="#br0" timeOffset="51433.85">9259 12577 2519 0,'6'-12'150'0,"-2"1"-30"0,2 0 7 16,0 1-1-16,3 1-6 0,-3-3-12 0,2 5-13 15,-2-5-11-15,3 4-12 0,1 1-61 16,-2 2-94-16,0 2-125 0,-8 3-143 0,19 0-159 15,-19 0 41-15,17 7-181 0,-9 0-147 16</inkml:trace>
  <inkml:trace contextRef="#ctx0" brushRef="#br0" timeOffset="52856.29">8996 13811 236 0,'-8'-9'25'0,"8"9"-20"15,-8-17-31-15,1 11-76 0,-1-1 55 16,2 3 16-16</inkml:trace>
  <inkml:trace contextRef="#ctx0" brushRef="#br0" timeOffset="62504.44">19799 13673 2798 0,'0'0'-257'0,"0"0"28"15,0 0 22-15,0 0 21 0,0 0 20 16,0 0 14-16,0 0 13 0,0 0 7 0,0 0-9 16,0 0-264-16,0 0 85 0</inkml:trace>
  <inkml:trace contextRef="#ctx0" brushRef="#br0" timeOffset="80092.85">23272 12625 1378 0,'-11'10'237'0,"5"-6"-57"0,6-4-22 16,-10 5 3-16,10-5 0 0,-9 6-3 15,9-6 22-15,0 0-9 0,-10 10-3 16,10-10 14-16,0 0 16 0,0 0 8 0,0 0 0 16,0 0-5-16,23 8 1 0,-7-8-8 15,3 0-4-15,4-1-6 0,0 1 0 0,1 0-2 16,3-3-8-16,0 3-7 0,0 0-6 16,0 0 1-16,-2 0-15 0,-1 0-7 0,-1 0-6 15,-4 0-6-15,-3 0-11 0,3 0-8 16,-5 0-11-16,-1 0-4 0,-13 0-13 15,20 0-5-15,-20 0-6 0,19 0-9 16,-19 0-3-16,15 0-9 0,-15 0-4 0,12 3-4 16,-12-3-7-16,0 0-3 0,16 1-5 0,-16-1-1 15,0 0 2-15,11 4-6 0,-11-4 1 16,0 0-2-16,0 0 0 0,12 4-5 16,-12-4 0-16,0 0-5 0,0 0-24 15,11 4-40-15,-11-4-29 0,0 0-28 0,4 4-27 16,-4-4-29-16,0 0-31 0,0 0-24 15,0 0-19-15,0 0-21 0,0 0-18 0,0 0-19 16,0 0-26-16,0 0-34 0,-19 13-30 16,19-13-53-16,-14 3-146 0,7-3 35 0,7 0-377 15,-18 3-410-15</inkml:trace>
  <inkml:trace contextRef="#ctx0" brushRef="#br0" timeOffset="110328.55">19760 12725 1458 0,'0'0'162'0,"4"-10"-37"0,-4 10-22 15,0 0-1-15,8-9 8 0,-8 9 6 0,0 0 0 16,0 0 2-16,0 0 34 0,8-9 0 15,-8 9-11-15,0 0 6 0,0 0-2 16,0 0-1-16,0 0-8 0,0 0-7 0,0 0-6 16,0 0-6-16,0 0-7 0,0 0-2 15,0 0-7-15,11-7-3 0,-11 7-8 0,0 0-6 16,0 0-5-16,0 0-1 0,0 0 27 16,0 0 36-16,4 31 6 0,-4-14 0 0,0 7-1 15,4 4-6-15,-4 4-4 0,4 14 1 16,-4 1 6-16,4 20 7 0,-2 8 1 15,2-5-3-15,0 6 1 0,1-3 4 0,3 0-4 16,0-1-3-16,-6-3-5 0,2 0-3 16,5-2-6-16,-5-2-1 0,0-12-3 0,0-5-11 15,-2-3-4-15,-2-2-11 0,4 2-5 16,-4-2-11-16,4-7-7 0,-4-4-6 16,4-1-51-16,-4-1-22 0,0-7 0 0,0 2 0 15,0-5 0-15,0-4 0 0,5-1 0 16,-5-1 0-16,0-14 0 0,-5 17-108 0,5-10-214 15,0-7-97-15,0 0-105 0,-12 2-86 16,12-2-222-16,0 0 93 0,-14-12 70 16,14 12-681-16,-13-15-804 0</inkml:trace>
  <inkml:trace contextRef="#ctx0" brushRef="#br0" timeOffset="111090.11">19003 14036 3895 0,'0'0'-47'15,"-21"0"14"-15,21 0 16 0,0 0 13 16,0 0 11-16,-18 0 5 0,18 0 13 16,0 0 17-16,0 0 22 0,0 0 40 0,0 0 26 15,0 0 19-15,0 0 7 0,70 10-4 16,-24-10-1-16,30-6-6 0,9-1-2 0,10 1 4 16,8-7-7-16,15 1-9 0,35-3-4 15,8-1-3-15,9 0-12 0,1 0-6 16,5-1-3-16,4 1-7 0,2 0-8 0,-2 4-6 15,-13 1-9-15,-4 1-8 0,-16-2-5 16,-27 8-6-16,-6 0 0 0,-11 1-6 0,-4 2-7 16,-12-3-5-16,-8 0-4 0,-7 4-9 15,-18-2 0-15,-11 2 2 0,-10-2 0 16,-4 2 19-16,-4 0 15 0,-6 0 10 0,1 0 0 16,-3 0-1-16,-3 0-6 0,-1 0-7 15,-3 0-5-15,-10 0-4 0,12 4-6 0,-12-4-4 16,0 0-24-16,0 0-52 0,0 0-60 15,0 0-78-15,0 0-93 0,-33 9-93 16,17-6-126-16,-5-2-141 0,-6 2-134 0,-4-3 104 16,-4 0-699-16,0 0-815 0</inkml:trace>
  <inkml:trace contextRef="#ctx0" brushRef="#br0" timeOffset="119073.48">19939 13967 309 0,'0'0'138'0,"0"0"-34"0,0 0-33 0,0 0-24 15,0 0-6-15,0 0-10 0,0 0-3 16,0 0-1-16,0 0-5 0,0 0 3 0,0 0 1 16,0 0 6-16,0 0 2 0,0 0 3 15,0 0 7-15,-6 6 6 0,6-6-1 0,0 0 9 16,0 0 9-16,0 0 14 0,0 0 8 15,0 0 10-15,0 0 7 0,0 0 5 16,0 0 9-16,0 0 7 0,0 0 3 16,0 0 0-16,0 0-4 0,0 0-2 0,0 0-7 15,0 0-6-15,0 0-4 0,0 0-8 16,0 0-1-16,0 0-10 0,0 0-4 16,0 0 3-16,0 0-23 0,15-32-1 0,-15 32 1 15,4-16 2-15,-4 16-7 0,4-19 3 16,0 7-6-16,2 2 2 0,-4-3-9 0,0-1 4 15,3 2-2-15,-1 0-2 0,0-2-1 16,-4 14 1-16,8-24-3 0,-6 14-1 16,0-3 1-16,0 1 1 0,2 0-3 0,1-1 0 15,-5 13 1-15,4-23-2 0,0 10-4 16,-2 3-1-16,0-5-2 0,2 3-5 0,-4 12-2 16,2-24-2-16,2 10-4 0,-4 2 1 15,0 12-6-15,4-23 0 0,1 11-3 16,-5 12-1-16,0-22-1 0,4 14-2 0,-4 8 1 15,2-22-4-15,0 9 1 0,2 2-2 16,-4 11 0-16,2-23 0 0,2 11 2 16,-4 12 3-16,4-23 1 0,0 11-1 0,-4 1 2 15,0 11-2-15,5-21 2 0,-3 12-4 16,-2 9 0-16,4-22 0 0,0 10 1 16,0 2-2-16,-4 10-2 0,4-21 0 0,0 6-1 15,-2 5-1-15,3-2-1 0,-3 0-1 16,-2 12 1-16,6-23 0 0,-2 11-2 0,-4 1 2 15,0 11-2-15,8-21 2 0,-6 11 1 16,2 1 0-16,-4 9 4 0,5-18 3 0,-5 18-1 16,4-16 0-16,-4 16-1 0,4-17 1 15,-4 17-3-15,4-15-1 0,-4 15-2 16,6-14 1-16,-6 14-1 0,6-14 0 16,-6 14-1-16,2-15-3 0,-2 15 3 0,5-16-2 15,-5 16 1-15,8-16-1 0,-8 16 3 0,4-14-4 16,-2 7 1-16,-2 7-3 0,4-15 3 15,-4 15-1-15,8-16-1 0,-8 16 0 16,5-13 2-16,-5 13 1 0,6-12-3 0,-6 12 1 16,6-11 0-16,-6 11 2 0,2-13-1 15,-2 13 0-15,8-12 2 0,-8 12-3 16,4-15 2-16,-4 15-2 0,11-11 2 16,-11 11-3-16,4-13 0 0,-4 13 1 0,4-12-3 15,-4 12 3-15,8-14 0 0,-8 14-2 16,9-9 3-16,-9 9 0 0,6-13-2 0,-6 13 0 15,4-13 1-15,-4 13 0 0,8-11 0 16,-8 11 0-16,8-9-2 0,-8 9 1 16,7-10 1-16,-7 10-1 0,4-12 0 0,-4 12 2 15,8-11-1-15,-8 11-2 0,6-11 0 16,-6 11 1-16,9-7 2 0,-9 7-3 0,8-10 0 16,-8 10 0-16,8-10 1 0,-8 10-4 15,6-8 3-15,-6 8-2 0,0 0 2 16,13-12-2-16,-13 12 2 0,8-6-1 0,-8 6 1 15,6-6-2-15,-6 6 2 0,8-7 0 16,-8 7 1-16,0 0-2 0,17-6 1 16,-17 6 0-16,10-8 1 0,-10 8-4 0,0 0 1 15,15-2-1-15,-15 2 2 0,0 0-2 0,12-4 1 16,-12 4 2-16,0 0-1 0,15-2 0 16,-15 2 0-16,0 0-1 0,0 0 1 15,22 4 0-15,-22-4 0 0,13 2 1 16,-13-2 1-16,14 5 0 0,-14-5 1 0,13 5-1 15,-13-5 2-15,14 3-2 0,-14-3-1 16,13 3 0-16,-13-3 1 0,12 5-2 16,-12-5 3-16,10 4-1 0,-10-4 1 0,15 6 0 15,-15-6-3-15,8 4 1 0,-8-4 1 16,12 7-2-16,-12-7 5 0,11 5-2 0,-11-5-1 16,16 6-1-16,-16-6-2 0,11 6 3 15,-11-6 1-15,12 6 0 0,-12-6 1 16,12 7-4-16,-12-7 4 0,11 6 0 0,-11-6-2 15,14 8 0-15,-6-4 3 0,-8-4 0 16,15 10 0-16,-15-10 1 0,12 7-2 0,-8-5 2 16,-4-2-2-16,15 7 0 0,-7 0 0 15,-8-7 0-15,15 7 1 0,-15-7 2 16,12 5-2-16,-4 0-1 0,-8-5-1 0,11 7 2 16,-11-7-1-16,14 8 2 0,-8-1 2 15,-6-7 1-15,11 7 5 0,-11-7 1 0,14 10 1 16,-10-8 1-16,-4-2 3 0,15 11 0 15,-15-11 0-15,12 8-2 0,-8-3-2 16,-4-5 1-16,15 10-2 0,-15-10-1 16,8 8 0-16,-8-8-1 0,8 8 0 0,1-2-3 15,-9-6 2-15,10 9-3 0,-10-9 0 16,8 12 1-16,-8-12 0 0,11 11-2 16,-7-7 0-16,-4-4-1 0,8 12 2 0,-2-5-2 15,-6-7 2-15,13 10-1 0,-9-5 4 16,-4-5-1-16,10 16 7 0,-4-13 5 0,0 7 2 15,-6-10-4-15,9 14 1 0,-3-7-2 16,0-1 1-16,-6-6-1 0,10 16 1 16,-5-8-4-16,-5-8 4 0,14 14 0 0,-10-7-3 15,4 2 2-15,-1-2 0 0,-7-7-3 16,8 13-2-16,0-2-1 0,-2-5 3 0,3 0-3 16,-9-6-3-16,12 15 2 0,-2-8 0 15,-3 0-2-15,-1-1 0 0,-6-6 1 0,18 14 0 16,-9-9 1-16,-1 2-3 0,0 1 5 15,-2-2-3-15,5-1-1 0,-3 2-2 16,0-3 0-16,-8-4 2 0,17 14-4 0,-11-9 5 16,2 2-4-16,3-2 1 0,-11-5-1 15,16 12 3-15,-10-8-5 0,3-1 4 16,-1 6-4-16,-8-9 2 0,18 9 1 16,-9-4-1-16,-9-5-2 0,18 11 1 0,-14-10-2 15,7 7 11-15,-11-8-9 0,16 9 3 16,-5-4 0-16,-3-2 1 0,-8-3 2 0,19 9-4 15,-11-5 0-15,-8-4 7 0,16 11-5 16,-5-7 2-16,-3 0 3 0,4 0 1 0,-12-4 0 16,21 8-5-16,-13-6 0 0,-8-2 2 15,19 7-2-15,-11-5-2 0,-8-2 3 0,19 7-3 16,-11-4 2-16,-8-3-5 0,17 5 0 16,-9-2 6-16,-8-3-9 0,16 5 7 15,-16-5-3-15,17 4-2 0,-7-1 1 0,-10-3-3 16,13 7 2-16,-13-7 2 0,20 2-2 15,-13 1-3-15,-7-3 0 0,14 4 7 0,-14-4-9 16,17 3 5-16,-9 2-4 0,-8-5 2 16,14 4-4-16,-14-4 4 0,15 3 1 15,-15-3-2-15,12 6-1 0,-12-6 2 16,17 5-2-16,-17-5 4 0,10 1-4 16,-10-1 2-16,19 5 1 0,-19-5 1 0,12 2-3 15,-12-2 0-15,12 4 2 0,-12-4 0 16,15 4-5-16,-15-4 2 0,12 3 2 0,-12-3-2 15,11 1-1-15,-11-1 0 0,0 0 2 16,18 3 0-16,-18-3-1 0,13 4 1 0,-13-4 2 16,14 3-2-16,-14-3 0 0,17 2 1 15,-17-2 0-15,18 3-2 0,-18-3 0 16,19 2 0-16,-11 0 5 0,-8-2-5 0,19 2 0 16,-19-2 4-16,18 5-6 0,-9-4 5 15,-9-1-4-15,20 2 2 0,-11 0 2 0,-9-2-3 16,20 3 1-16,-7-3 1 0,-3 4-3 15,-10-4 7-15,25 0-8 0,-11 2 2 0,-1-2 3 16,1 2-3-16,-14-2 2 0,25 3-3 16,-13-3 0-16,3 0 1 0,-3 1-4 15,-12-1 5-15,25 5 1 0,-11-4 2 0,-1 0-6 16,1-1 3-16,-1 4-2 0,1 0 3 16,-14-4-3-16,25 0 5 0,-13 2 0 15,3 0-4-15,-3-2 4 0,5 2-6 0,-3-2 3 16,-14 0 3-16,27 1-6 0,-12-1 1 15,-3 0 3-15,0 2 0 0,-12-2-1 16,25 0-2-16,-12 0 3 0,-13 0 0 0,22 0 1 16,-9 2-3-16,-13-2-4 0,25 3 5 15,-15-3-3-15,-10 0 2 0,25 0 2 16,-13 0 3-16,1 2-7 0,-13-2 0 0,22 0 6 16,-11 0-2-16,-11 0-3 0,22 0 1 15,-9 0-3-15,-13 0 3 0,23 0 1 0,-13 0 4 16,-10 0-3-16,23 0 0 0,-13 0 4 15,-10 0-6-15,25-2 3 0,-15 2 1 0,-10 0-4 16,23-3 2-16,-23 3-5 0,20-2 3 16,-9 2 0-16,-11 0 1 0,20 0-1 15,-20 0-4-15,19 0 4 0,-19 0-2 0,17 0 1 16,-17 0 0-16,18 0 5 0,-18 0-5 16,17 0 5-16,-17 0-7 0,18 0 5 15,-18 0-1-15,19 0-4 0,-19 0 7 0,19 2 0 16,-19-2-2-16,18 0-3 0,-5 0 0 15,-13 0 3-15,18 3 3 0,-18-3-2 0,23 0-4 16,-11 0 2-16,-12 0-4 0,19 2 2 16,-7-2 1-16,-12 0 0 0,23 0 1 15,-8 2 0-15,-15-2 1 0,24 0-2 16,-9 1 2-16,-1-1 3 0,1 0-4 0,-1 0 0 16,1 0 1-16,1 0-2 0,1 0 2 15,-3 0 0-15,-14 0 2 0,31-1-1 0,-14 1-2 16,-3-2-3-16,3 2-2 0,-1 0 2 15,1 0 5-15,-1 0-4 0,1 0-1 16,-3-2 4-16,5-1-2 0,-2 3-1 0,1 0 0 16,1-2 2-16,-1 2 2 0,-1 0-3 15,4 0 3-15,-5 0-4 0,3 0 2 0,-1 0-2 16,-3 0-1-16,3 0 6 0,-3 0-1 16,-1 0-6-16,3 0 2 0,-17 0 7 15,29 0-4-15,-13 0 6 0,-1 0 5 0,-3 0 10 16,3 2 3-16,-15-2 4 0,27 3 4 15,-13-1 0-15,0-2 3 0,-14 0-5 0,21 2 3 16,-21-2-4-16,19 1-7 0,-19-1 5 16,20 2 0-16,-20-2-10 0,15 2 2 0,-15-2-4 15,14 0 1-15,-14 0-7 0,13 2 2 16,-13-2 1-16,0 0-4 0,14 5 1 16,-14-5 4-16,0 0-6 0,13 1-1 0,-13-1 3 15,0 0-2-15,0 0-4 0,0 0-37 16,14 0-70-16,-14 0-93 0,0 0-123 15,0 0-147-15,0 0-184 0,0 0-111 0,-33-15 102 16,14 10-677-16,-1 3-790 0</inkml:trace>
  <inkml:trace contextRef="#ctx0" brushRef="#br0" timeOffset="120105.9">22308 13825 3276 0,'-16'0'-205'0,"16"0"52"16,0 0 40-16,0 0 28 0,0 0 38 0,-17 0 33 16,17 0 20-16,0 0 15 0,0 0 12 15,0 0 7-15,0 0 4 0,0 0 6 0,-14 5 3 16,14-5 6-16,0 0 16 0,0 0 6 16,0 0 35-16,0 0 6 0,0 0 3 0,0 0 4 15,0 0 5-15,0 0 1 0,0 0 2 16,45 8-3-16,-30-5-10 0,-1-3-3 15,3 3-12-15,1-3-7 0,3 0-8 16,2 0-6-16,4 1-12 0,-3-1-2 0,5 0-9 16,4-1-4-16,1 1 1 0,1-3 3 15,0 3 3-15,6-4-2 0,1 1 2 16,3-2-5-16,-2 1-3 0,3-2-8 0,-3 4-4 16,5-6 1-16,-1 5-6 0,1 0 0 15,-1-3-6-15,1 1-3 0,0 1-5 0,-5 1 2 16,2-2-3-16,-3 2 0 0,-1-1 0 15,-4 3 2-15,1-2 3 0,-3 2 9 16,0-3 2-16,-2 3 4 0,2-2 7 0,0-1-6 16,0 2 3-16,-2-3-3 0,0 2-6 15,-2 1-4-15,-2-3-3 0,-4 5 6 0,0-4-9 16,2 1 1-16,-4-2-7 0,-1 4-4 16,1-2-2-16,-2 0 0 0,-1-2 0 15,-1 4-4-15,2-1-1 0,-5 1-1 0,3-3-2 16,-5 1-4-16,5 3 7 0,-3-1 2 15,-1-2-2-15,1 2 2 0,1 0 10 16,-3-1 2-16,1 1 5 0,2-1 2 0,-5 0 1 16,-12 2 2-16,25 0 0 0,-13-2-4 15,-12 2 6-15,21-2 0 0,-21 2 1 16,20-1-1-16,-20 1-2 0,17 0 0 0,-17 0-1 16,19 0 9-16,-19 0-9 0,12-3-1 15,-12 3 1-15,0 0-6 0,19 0-1 0,-19 0-3 16,0 0-2-16,14 0-1 0,-14 0-1 15,0 0-2-15,0 0 0 0,0 0-17 16,15-2-58-16,-15 2-96 0,0 0-125 0,0 0-135 16,0 0-173-16,0 0-237 0,0 0 45 15,-48-16 105-15,23 13-722 0,0 2-844 0</inkml:trace>
  <inkml:trace contextRef="#ctx0" brushRef="#br0" timeOffset="135062.96">20572 12836 282 0,'0'0'122'0,"4"-11"-15"0,-4 11-21 16,0 0-12-16,0 0-10 0,0-9 0 16,0 9-11-16,0 0-3 0,0 0-1 0,0 0-2 15,8-13 0-15,-8 13-3 0,0 0-4 16,0 0 5-16,0 0 0 0,0 0 1 15,0 0 4-15,0 0 7 0,7-12 5 16,-7 12 4-16,0 0 0 0,0 0-3 0,0 0-3 16,0 0-2-16,0 0-7 0,0 0-3 15,0 0-4-15,0 0-6 0,0 0-5 0,0 0-3 16,0 0-2-16,0 0 0 0,0 0-5 16,0 0 1-16,0 0-5 0,0 0 0 15,0 0-4-15,0 0-2 0,0 0-4 16,0 0 3-16,0 0-3 0,0 0-1 0,0 0 2 15,4 45 0-15,0-15 2 0,0 5 2 16,4 8 1-16,-2 22 4 0,-1 0-1 0,3 3 1 16,0-3 0-16,0-3 3 0,-1 1-4 15,1-10 1-15,-4-7-1 0,2-3-1 16,2 2-1-16,-3-1 0 0,1-2-3 0,-2-1-1 16,0-1 2-16,0-6-1 0,0 0-2 15,0 2 1-15,-4-5 0 0,0-3-3 16,5-3-18-16,-3-2-34 0,2-4-39 0,-4 1-43 15,2-4-38-15,0-2-55 0,-2-5-434 16,0-3-148-16</inkml:trace>
  <inkml:trace contextRef="#ctx0" brushRef="#br0" timeOffset="135452.83">20874 13084 1686 0,'-2'-11'-50'0,"2"11"18"0,0-16 12 16,0 16 7-16,0 0 14 0,-4-14 3 16,4 14 6-16,0 0-1 0,0 0 4 15,-5-15-4-15,5 15 3 0,0 0-12 0,0 0 3 16,0 0-5-16,0 0 4 0,0 0 6 15,0 0 15-15,0 0 15 0,0 0 10 16,15 53 10-16,-11-27 6 0,-4 5 8 0,8 4 2 16,-4 7-3-16,3 0-2 0,-3 3-1 15,0 1-5-15,4-3-5 0,0 2-2 16,-1-2-3-16,1 3-7 0,-2-3-2 0,0-2 1 16,1-1-7-16,1-8-3 0,-2 1-4 15,2-8-1-15,-4 0-4 0,1-4-1 16,-1 0-5-16,2-2-24 0,-4-6-33 0,0 2-34 15,2-3-48-15,-4-12-55 0,2 15-94 16,-2-8-143-16,0-7-171 0,0 0-83 0</inkml:trace>
  <inkml:trace contextRef="#ctx0" brushRef="#br0" timeOffset="135755.88">21101 13290 1572 0,'0'0'33'0,"-4"-14"21"16,4 14 3-16,0 0-1 0,0 0-3 15,-4-16-1-15,4 16-6 0,0 0-4 0,0 0-6 16,0 0-4-16,0 0-2 0,0 0 3 16,0 0 0-16,0 0 4 0,16 40 16 0,-11-20 6 15,1 1 9-15,-2 2 6 0,2 4 5 16,0 2 6-16,1-1-2 0,-3 3-8 15,2 0 2-15,0-1-9 0,-2 3-5 16,-2-1-6-16,2-2-4 0,1 0-6 0,1 1-1 16,-4-1-4-16,2 0-7 0,0-1-20 15,-2-5-55-15,-2-4-70 0,8 2-77 16,-8-6-76-16,7-3-119 0,-3-2-64 0,0-1-172 16,-4-10-117-16</inkml:trace>
  <inkml:trace contextRef="#ctx0" brushRef="#br0" timeOffset="136039.13">21399 13563 1878 0,'0'0'77'0,"2"-25"13"0,0 14 20 16,-2-1 11-16,0 12 10 0,8-25-1 0,-6 13-21 15,-2 12-4-15,4-16-9 0,-4 16-9 16,5-17-10-16,-5 17-8 0,0 0-6 15,4-5-9-15,-4 5-2 0,0 0-5 0,12 26-2 16,-8-10-3-16,2 0-2 0,-1 3 0 16,-1 2-2-16,2 2-5 0,-2-2 5 0,2 2-12 15,0-2 0-15,-1 2-4 0,-1-2 1 16,2 0-4-16,-2-1-44 0,0-4-47 16,0 1-68-16,5-1-73 0,-5-3-58 0,0-1-93 15,0-2-116-15,2-3 22 0,-2-5-109 16,-4-2-67-16</inkml:trace>
  <inkml:trace contextRef="#ctx0" brushRef="#br0" timeOffset="136269.97">21713 13517 1513 0,'0'0'37'0,"0"0"33"16,4-14 11-16,-4 14 8 0,0 0 13 15,0 0 5-15,0 0 1 0,0-13-9 16,0 13-5-16,0 0-3 0,0 0 0 0,0 0-5 15,0 0-8-15,15 41-2 0,-13-28-9 16,0 4-4-16,2 2-3 0,0-2-7 16,-4 5-3-16,6-1-6 0,-2 0-3 15,1-1-7-15,-3-1-42 0,0 0-53 0,2-3-67 16,-4-2-71-16,4 1-90 0,0 0-146 16,-4-2-7-16,4-5-93 0,-4-8-38 0</inkml:trace>
  <inkml:trace contextRef="#ctx0" brushRef="#br0" timeOffset="136487.69">21897 13624 1516 0,'6'-10'57'0,"-6"10"17"15,4-13 20-15,-4 13 19 0,0 0 15 0,4-12 10 16,-4 12 3-16,0 0-1 0,0 0-15 16,5-12-13-16,-5 12-11 0,0 0-13 15,0 0-8-15,0 0-3 0,0 0-7 16,0 0-3-16,16 28-2 0,-14-17-15 0,2 3-2 15,3 2-5-15,-5-4-5 0,2 4 0 16,2 5-10-16,-2-2-50 0,0-6-54 0,-2 4-70 16,4-1-70-16,-6-3-99 0,5-1-158 15,1 0 34-15,-4-3-154 0,-2-9-94 16</inkml:trace>
  <inkml:trace contextRef="#ctx0" brushRef="#br0" timeOffset="136706.75">22151 13555 1751 0,'0'0'65'16,"0"0"8"-16,0-12-3 0,0 12 4 15,0 0 0-15,0 0-2 0,0 0-2 0,0 0-3 16,0 0 1-16,0 0 10 0,0 0 5 16,0 0-5-16,11 32-4 0,-5-15-6 0,-2 0-5 15,2 2-4-15,0-1-6 0,1 1-8 16,-1 2-1-16,2-3-3 0,-2 1-42 15,0-3-48-15,3 3-58 0,-3-4-59 16,2 0-45-16,-2-3-84 0,1-3-101 0,-3 1-232 16,0-4-125-16</inkml:trace>
  <inkml:trace contextRef="#ctx0" brushRef="#br0" timeOffset="136910.63">22492 13693 1831 0,'11'-14'83'0,"-11"14"16"15,6-6 5-15,-6 6 7 0,0 0 7 16,0 0 4-16,8-11-11 0,-8 11-8 16,0 0-15-16,0 0-7 0,0 0-10 0,0 0-4 15,17 17-1-15,-11-7-9 0,-6-10-3 16,12 19-6-16,-8-8-2 0,5-3-11 0,-5 4-44 16,2-2-51-16,-6-10-57 0,12 20-68 15,-5-12-68-15,-5 0-112 0,4-1-99 16,-6-7-163-16,0 0-124 0</inkml:trace>
  <inkml:trace contextRef="#ctx0" brushRef="#br0" timeOffset="137107.86">22720 13686 1744 0,'8'-13'60'0,"-8"13"28"16,4-8 10-16,-4 8 10 0,0 0 10 16,8-8 2-16,-8 8-4 0,0 0 2 15,0 0-19-15,0 0-5 0,11-7-11 0,-11 7-9 16,0 0-6-16,0 0-6 0,16 20-5 15,-16-20-3-15,9 11-6 0,-3-1-30 0,0-1-51 16,-6-9-56-16,6 19-77 16,0-11-70-16,-6-8-154 0,4 15-77 0,1-8-161 15,-5-7-126-15</inkml:trace>
  <inkml:trace contextRef="#ctx0" brushRef="#br0" timeOffset="137271.77">22897 13732 1708 0,'0'0'54'0,"7"-6"21"0,-7 6 11 15,0 0 10-15,12-12 13 0,-12 12 8 0,0 0 3 16,8-6 7-16,-8 6-12 0,0 0-9 16,0 0-14-16,11-5-12 0,-11 5-4 0,0 0-11 15,18 1-7-15,-18-1-4 0,13 10-24 16,-13-10-43-16,8 13-56 0,-4-5-71 16,4 1-78-16,-8-9-160 0,7 16-93 15,-1-7-168-15,0 1-137 0</inkml:trace>
  <inkml:trace contextRef="#ctx0" brushRef="#br0" timeOffset="137464.77">23162 13723 1962 0,'0'0'103'0,"6"-9"6"16,-6 9 7-16,0 0 3 0,0 0 5 0,13-7-17 16,-13 7-12-16,0 0-8 0,0 0-7 15,0 0-12-15,12-4-8 0,-12 4-2 16,0 0-10-16,0 0 1 0,19 11-9 0,-19-11-3 15,10 9-18-15,-10-9-34 0,10 9-45 16,-10-9-56-16,13 10-65 0,-5-6-59 16,-2-1-101-16,3 2-102 0,3-3-198 0,-12-2-139 15</inkml:trace>
  <inkml:trace contextRef="#ctx0" brushRef="#br0" timeOffset="137619.77">23487 13683 1722 0,'0'0'18'0,"0"0"21"0,14-9 8 15,-14 9-5-15,0 0 0 0,0 0-3 16,10-4-2-16,-10 4-6 0,0 0-4 0,0 0-4 16,0 0 1-16,0 0-2 0,0 0-27 15,15 13-33-15,-15-13-41 0,12 10-32 0,-3-5-37 16,-9-5-55-16,14 5-317 0,-2-4-25 16</inkml:trace>
  <inkml:trace contextRef="#ctx0" brushRef="#br0" timeOffset="137735.33">23743 13670 1486 0,'10'-8'52'0,"1"7"27"15,-11 1 12-15,12-4 11 0,-12 4 3 16,0 0-11-16,14-3-8 0,-14 3-7 16,0 0-8-16,11 8-3 0,-11-8-14 0,2 17-79 15,-2-17-111-15,-2 20-197 0,2-20-304 16,-15 27-135-16</inkml:trace>
  <inkml:trace contextRef="#ctx0" brushRef="#br0" timeOffset="138508.11">20357 12738 1586 0,'0'0'-84'15,"0"0"19"-15,0 0 0 0,0 0 8 16,0-16 7-16,0 16 6 0,0 0 13 0,0 0 10 16,0 0 25-16,0 0 15 0,0 0 26 15,23 27 25-15,-15-9-14 0,0 9 18 16,5 9 15-16,1 21 22 0,-1 0 4 15,-3 7 1-15,4 5-8 0,-5-2-4 0,3 2-12 16,-4-2-5-16,3-1-9 0,-3-4-8 16,-2-10-3-16,-2-11-6 0,0 1-9 0,1-8-1 15,1-2-28-15,-4-1-47 0,0-6-49 16,2-1-52-16,-2-2-41 0,-4-8-69 16,-2 0-167-16,2-5-155 0,-6-1-58 15</inkml:trace>
  <inkml:trace contextRef="#ctx0" brushRef="#br0" timeOffset="138863.12">20227 13091 1406 0,'0'0'-36'16,"-6"-13"32"-16,6 13 18 0,0 0 7 16,-9-9 18-16,9 9 14 0,0 0 9 0,0 0 1 15,0 0-7-15,0 0-7 0,0 0-7 16,0 0 3-16,0 0 16 0,0 0 20 16,9 57 11-16,-3-18 7 0,2 7 9 0,0 17 6 15,5 4 5-15,-3-2-7 0,0 2 0 16,-1 0-13-16,-1-2-9 0,2-3-5 0,-6-9 10 15,5-8-6-15,-5-1-9 0,2 0-5 16,-2-6-12-16,-2-2-5 0,0-4-24 16,-2-8-51-16,4 0-48 0,1-2-61 15,-5-7-81-15,0-7-81 0,0 0-174 0,0-8 5 16,0 0-174-16,0 0-128 0</inkml:trace>
  <inkml:trace contextRef="#ctx0" brushRef="#br0" timeOffset="139092.09">20285 13457 1824 0,'0'0'49'15,"-2"-14"9"-15,2 14 3 0,0 0 4 16,-7-12 6-16,7 12-1 0,0 0-6 0,0 0-7 16,0 0-2-16,0 0-5 0,-14 36 3 15,14-14-1-15,-4 2-3 0,2 3-3 16,0 3-5-16,0 0 0 0,2 3-4 0,-2-4-18 15,-1 5-1-15,6-7-8 0,-6-1-51 16,3 1-54-16,0-1-63 0,5-9-47 16,-7 1-75-16,-1-2-147 0,-1-2-112 0,0-5-42 15</inkml:trace>
  <inkml:trace contextRef="#ctx0" brushRef="#br0" timeOffset="139272.81">20043 13744 1492 0,'0'0'37'0,"0"0"16"0,-6-9 9 0,6 9 5 16,0 0-2-16,0 0-3 0,0 0-6 16,-13-8-9-16,13 8 0 0,0 0 0 0,0 0-1 15,0 0-3-15,0 38-3 0,0-38-4 16,4 25 0-16,0-11-3 0,1-1-24 16,-1 0-48-16,-2 1-61 0,4-1-50 15,-4-3-56-15,2-1-401 0,-4-9-105 0</inkml:trace>
  <inkml:trace contextRef="#ctx0" brushRef="#br0" timeOffset="139394.81">20072 13890 1689 0,'14'-16'39'0,"-14"16"20"0,0 0 3 16,0 0-2-16,0 0-2 0,0 0 0 15,0 0 1-15,0 0-2 0,0 0-3 16,13 16-5-16,-13-16-3 0,6 20-4 0,-2-8-3 16,0-1-77-16,6 7-95 0,-5-7-146 15,-1 2-375-15,0 2-149 0</inkml:trace>
  <inkml:trace contextRef="#ctx0" brushRef="#br0" timeOffset="150598.45">20438 12745 803 0,'0'0'266'15,"0"0"-66"-15,-11-7-55 0,11 7-21 0,0 0-5 16,0 0-5-16,-12-6-4 0,12 6-3 16,0 0 12-16,0 0 8 0,0 0 8 0,0 0 4 15,-6-10 5-15,6 10-19 0,0 0 4 16,0 0 3-16,0 0-3 0,0 0 3 15,0 0-5-15,0 0-2 0,0 0 5 0,0 0 3 16,0 0 2-16,0 0 10 0,0 0 2 16,-4-13 2-16,4 13-3 0,0 0-6 0,0 0-2 15,0 0-5-15,0 0-7 0,0 0-1 16,0 0-6-16,0 0-7 0,0 0-5 16,0 0-1-16,0 0-12 0,0 0-5 0,0 0 3 15,0 0-9-15,0 0-5 0,0 0-4 16,0 0 0-16,0 0 11 0,0 0 9 0,0 0 9 15,0 0 4-15,0 0-4 0,0 0-1 16,18 28-1-16,-18-28-1 0,8 18 1 16,-6-5-5-16,3-1-1 0,-5 2-4 0,4 2-5 15,0-2-8-15,-4 2-2 0,4-1-7 16,0 8-5-16,0-6-4 0,0 3-4 0,-2 1-4 16,3 2-4-16,-1-4-2 0,0 3-1 15,2 2-7-15,-2-1-1 0,0 1-5 0,0 0-32 16,1 1 0-16,3-1 0 0,-6 2 0 15,2-1 0-15,0-1 0 0,0 1 0 16,1-2 0-16,-5 0 0 0,4 2 0 0,0-1 0 16,-2-3 0-16,2 2 0 0,-2-2 0 15,0-1 0-15,-2 1 0 0,4 1 0 16,-4-3 0-16,4-2 0 0,-4 5 0 0,5-7 0 16,-3 4 0-16,0-3 0 0,0-2 0 15,-2 2 0-15,2-3 0 0,0 2 0 0,-2 1 0 16,0-4 0-16,4 1 0 0,-4 2 0 15,4 0 0-15,-4 0 0 0,0-15 0 0,0 25 0 16,4-9 0-16,-4-7 0 0,4 6 0 16,-4-15 0-16,2 20 0 0,1-7 0 15,-3-13 0-15,2 17 0 0,0-2 0 0,-2-15 0 16,2 22 0-16,-2-13 0 0,4 1 0 16,-4-10 0-16,4 26 0 0,0-17 0 0,-4-9 0 15,4 20 0-15,-4-20 0 0,2 17 0 16,2-8 0-16,-4-9 0 0,3 14 0 0,-3-14 0 15,2 12 0-15,-2-12 0 0,0 0 0 16,4 16 0-16,-4-16 0 0,0 0 0 0,4 14 0 16,-4-14 0-16,0 0 0 0,0 13 0 15,0-13 0-15,0 0 0 0,6 12 0 16,-6-12 0-16,0 0 0 0,0 0 0 0,4 14 0 16,-4-14 0-16,0 0 0 0,0 0 0 15,0 0 0-15,4 12 0 0,-4-12 0 0,0 0 0 16,0 0 0-16,0 0 0 0,0 0 0 15,0 0 0-15,0 0 0 0,0 0 0 0,0 0 0 16,0 0 0-16,0 0 0 0,0 0 0 16,0 0 0-16,0 0 0 0,0 0 0 15,0 0 0-15,-10-42 0 0,10 42 0 0,-8-23 0 16,4 7 0-16,4 0 0 0,-5-1 0 0,1-2 0 16,2-1 0-16,-2 1 0 0,0-3 0 15,0 3 0-15,0-2 0 0,0 2 0 16,-1 0 0-16,-1-2 0 0,2 1 0 0,4-1 0 15,-8 0 0-15,6-2 0 0,-2-3 0 16,-5-1 0-16,5-4 0 0,-2 0 0 0,0 1 0 16,2 2 0-16,-2-2 0 0,1 4 0 15,1 0 0-15,2 2 0 0,-2 4 0 0,0-1 0 16,-4 0 0-16,8 1 0 0,-5 1 0 16,1 1 0-16,0 0 0 0,0 1 0 0,-2-5 0 15,2 6 0-15,0-4 0 0,-1 2 0 16,3-3 0-16,-2 0 0 0,0-1 0 0,0 3 0 15,0 0 0-15,0-1 0 0,0 4 0 16,2 0 0-16,-1 3 0 0,-1-3 0 16,-2 2 0-16,6 0 0 0,-4 0 0 0,4 14 0 15,-6-23 0-15,4 11 0 0,-2-2 0 16,2-1 0-16,-3 2 0 0,1-1 0 16,4 1 0-16,-4-1 0 0,4 2 0 0,-4 0 0 15,4 1 0-15,-2-1 0 0,2 12 0 0,0-21 0 16,0 12 0-16,0 9 0 0,-2-18 0 15,0 8 0-15,2 10 0 0,-2-18 0 0,2 8 0 16,0 10 0-16,-2-15 0 0,2 15 0 16,0-16 0-16,-4 5 0 0,4 11 0 0,0-12 0 15,0 12 0-15,-5-13 0 0,5 13 0 16,0-9 0-16,0 9 0 0,-4-12 0 16,4 12 0-16,0-8 0 0,0 8 0 0,-4-11 0 15,4 11 0-15,0 0 0 0,-4-12 0 16,4 12 0-16,0 0 0 0,0 0 0 0,0 0 0 15,0-12 0-15,0 12-208 0,0 0-197 16,0 0-59-16,0 0-81 0,0 0-79 16,4 35-192-16,4-15 78 0,1 5 83 0,1 11-616 15,4 1-730-15</inkml:trace>
  <inkml:trace contextRef="#ctx0" brushRef="#br0" timeOffset="152661.76">20932 14150 3094 0,'0'0'-217'16,"0"0"48"-16,0 0 48 0,0 0 32 16,0 0 36-16,-4-10 40 0,4 10 34 15,0 0 28-15,0 0 20 0,0 0 12 16,0 0 9-16,0 0 5 0,0 0 22 0,0 0-8 16,0 0 0-16,0 0 5 0,0 0-21 15,0 0 6-15,0 0 6 0,0 0 7 0,0 0 8 16,-11 26 6-16,11-26 7 0,0 18-9 15,0-18-4-15,0 21-7 0,0-21-11 0,0 22-7 16,0-10-10-16,0-12-8 0,-4 23-6 16,4-9-10-16,0-14-2 0,4 22-7 15,-4-22-6-15,0 17-4 0,0-17-9 0,0 20-31 16,0-20-44-16,0 13-58 0,0-13-51 16,0 12-50-16,0-12-63 0,0 0-53 15,0 0-43-15,0 0-107 0,0 0-60 16,0 0 33-16,0 0-266 0,0 0-249 0</inkml:trace>
  <inkml:trace contextRef="#ctx0" brushRef="#br0" timeOffset="153619.42">21047 14168 2000 0,'0'0'-56'0,"-8"-9"22"0,8 9 18 0,0 0 16 16,0 0 13-16,0-16 14 0,0 16 15 15,0 0 14-15,10-19 11 0,-10 19 7 16,9-16 28-16,-5 6 5 0,4 0-2 0,0 1-5 15,1 2-2-15,-9 7 10 0,10-10 9 16,-10 10-16-16,12-7 33 0,-12 7 41 0,0 0 25 16,0 0 14-16,11 23 8 0,-11-23 1 15,-4 25-2-15,4-12-7 0,-2 3-11 16,-1 1-8-16,1-3-12 0,0 1-14 0,2-15-13 16,0 24-11-16,0-12-11 0,0-12-14 15,4 17-12-15,1-9-2 0,3-1-16 0,-8-7-10 16,19 4-21-16,-11 0-21 0,4-4-49 15,-12 0-40-15,21-5-51 0,-13-1-52 16,5 2-43-16,-5 1-43 0,-2-3-38 0,2 0-46 16,-2 2-32-16,-6 4-24 0,11-10-43 15,-9 5-86-15,-2 5-31 0,10-10 35 0,-4 4-288 16,1-2-280-16</inkml:trace>
  <inkml:trace contextRef="#ctx0" brushRef="#br0" timeOffset="154003.6">21339 14002 2083 0,'0'0'-50'16,"-13"-12"40"-16,7 5 18 0,-4 2 25 0,0-2 29 15,-5 3 18-15,-1-1 19 0,-3 5 26 0,0-3 5 16,-1 6 2-16,-5 1 9 0,-2 1-13 16,-2 5 4-16,-4 3 4 0,-2-1 7 15,2 3 8-15,-2 4-1 0,4 1-3 16,0 2-7-16,2-1-10 0,4 4-7 0,2 2-7 15,0 2-6-15,13-4-5 0,2 4-3 16,4-5 0-16,8 1 2 0,8 2-6 16,5-6-9-16,3 4-9 0,14-9-4 0,-1 0-8 15,4-6-5-15,-2-6-6 0,0-5-6 16,6-4-5-16,1-7-6 0,12-7-2 0,-9 0-2 16,3-4-7-16,-15 0-3 0,-7 0-4 15,-9 3-1-15,0-2-4 0,-7-3 0 0,-4 4-4 16,-6-4-1-16,0 6-4 0,-2-3-1 15,-4 3-4-15,-5 0 2 0,-1 5-5 16,-2 1 0-16,-1 1-8 0,-1 2-19 0,1 3-34 16,-1 1-38-16,-3 0-41 0,7 4-40 15,-3-3-55-15,3 5-58 0,1 3-71 16,-3 0-73-16,2-2-155 0,3 7 37 0,9-8-392 16,-12 9-425-16</inkml:trace>
  <inkml:trace contextRef="#ctx0" brushRef="#br0" timeOffset="163845.1">20851 12570 348 0,'0'0'120'15,"0"0"-37"-15,0 0 4 0,-19 0-3 16,19 0 1-16,0 0 0 0,0 0 6 0,-14-3 3 16,14 3 10-16,0 0 7 0,0 0 4 15,-17 3-4-15,17-3-6 0,0 0 1 0,0 0 1 16,0 0-3-16,0 0 3 0,-14 0-3 15,14 0-5-15,0 0-3 0,0 0 0 16,0 0 0-16,0 0 12 0,0 0 24 0,0 0 34 16,0 0-6-16,0 0-19 0,45-10-11 15,-26 8-12-15,-7-1-9 0,7 2-12 16,-2-3-9-16,1 3-7 0,-3-1-12 16,1-2-4-16,3 4-8 0,-5-1-5 0,3-2-2 15,-3 2-4-15,-1-2-5 0,-13 3-4 16,18-4-4-16,-18 4-8 0,19-1-25 0,-19 1-34 15,14-2-49-15,-7 0-44 0,-7 2-45 16,0 0-51-16,0 0-31 0,0 0-46 16,0 0-92-16,0 0-118 0,-21-14 34 0,21 14-127 15,-23 0-102-15</inkml:trace>
  <inkml:trace contextRef="#ctx0" brushRef="#br0" timeOffset="164092.48">20855 12440 1638 0,'-8'-3'2'0,"8"3"18"16,0 0 11-16,-19-2 6 0,19 2 4 16,0 0 9-16,0 0 6 0,-18 5 7 0,18-5 1 15,-15 9 8-15,3 1 3 0,4 1 1 16,-7 1-3-16,5-1-5 0,-1 4-8 16,1-4-1-16,2 1-7 0,-3 0-4 15,7 0-1-15,0 3-4 0,0-6 0 0,4-9-1 16,4 24-3-16,0-12-1 0,5 0-5 15,-1 1 5-15,2 0-12 0,3-2-25 0,1-2-49 16,1-2-64-16,-3-1-72 0,2-4-88 16,5 0-183-16,-2-2-179 0,-3-2-132 15</inkml:trace>
  <inkml:trace contextRef="#ctx0" brushRef="#br0" timeOffset="164533.55">21366 12317 1801 0,'4'-16'87'15,"-4"16"23"-15,2-12 4 0,-2 12 9 16,0 0 7-16,0 0 28 0,0 0-1 16,4-14-11-16,-4 14-19 0,0 0-7 0,0 0-4 15,0 0-12-15,27 12-1 0,-15-2 3 16,-1 3-7-16,1-2-5 0,3 4-6 0,-1 1-12 15,-2-2-2-15,1 2-9 0,-1 0-7 16,1-2-5-16,-3-1-7 0,0-1-3 16,3 0-4-16,-7-2-1 0,2-1-1 0,3 0-4 15,-5-4 16-15,-6-5 20 0,6 11 19 16,-6-11 17-16,10 12 10 0,-10-12 3 0,0 0-10 16,0 0-7-16,0 0-3 0,0 0 6 15,0 0 2-15,0 0-2 0,0 0-2 16,0 0-3-16,0 0-6 0,0 0-10 0,0 0-11 15,0 0-6-15,-41-5-7 0,31 10-12 16,-3 2 3-16,1 0-2 0,-5 4-5 0,3 1-3 16,-1 0-10-16,3-1-2 0,0 1-3 15,-1 0-3-15,1 2 0 0,3-3-6 0,-1 0-43 16,6-1-61-16,-2-1-77 0,0-3-86 16,3 1-81-16,3-7-83 0,-4 10-67 15,4-10-184-15,0 0 23 0,0 0 92 16,0 0-413-16,0 0-443 0</inkml:trace>
  <inkml:trace contextRef="#ctx0" brushRef="#br0" timeOffset="164957.82">21663 12226 2464 0,'-6'-11'-87'0,"-2"2"20"16,-4-2 29-16,5 2 36 0,-9-1 23 0,1 1 28 15,-3-1 21-15,-7 3 12 0,-4 1 11 16,-2 0 18-16,-2 6 10 0,-6 6-17 16,-1 5 14-16,-9 13 0 0,3 7 2 15,3 10-7-15,4 3-5 0,6 4-2 0,6 5-10 16,4-2 3-16,13-5-4 0,5-6 7 15,3-3 2-15,11 6 17 0,9 8 10 0,11-2 5 16,8-7 7-16,13-7 3 0,8-12 13 16,6-11-3-16,2-7-4 0,2-15-12 15,1-7-14-15,-7-10-8 0,4-6-2 0,-8-7-3 16,-11-7-10-16,-1-6-4 0,-9-4-14 16,-12-4-4-16,-5 4-9 0,-11 8-2 0,-7 8-9 15,-4 5-10-15,-9-2-5 0,-7 8-5 16,-18-9-27-16,-7 9-42 0,-7 7-62 15,-9 6-101-15,-1 5-102 0,-5 5-136 0,-5 5-154 16,6 4-162-16,10 1 111 0,9-1-586 16,6-2-683-16</inkml:trace>
</inkml:ink>
</file>

<file path=ppt/ink/ink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1-13T03:26:23.635"/>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B050"/>
    </inkml:brush>
    <inkml:brush xml:id="br2">
      <inkml:brushProperty name="width" value="0.05292" units="cm"/>
      <inkml:brushProperty name="height" value="0.05292" units="cm"/>
      <inkml:brushProperty name="color" value="#0070C0"/>
    </inkml:brush>
    <inkml:brush xml:id="br3">
      <inkml:brushProperty name="width" value="0.05292" units="cm"/>
      <inkml:brushProperty name="height" value="0.05292" units="cm"/>
    </inkml:brush>
  </inkml:definitions>
  <inkml:trace contextRef="#ctx0" brushRef="#br0">17473 8000 2723 0,'0'0'107'15,"0"0"-39"-15,0 0 5 0,0 0 5 0,0 0-9 16,0 0-9-16,0 0 4 0,0 0-3 16,0 0 28-16,0 0-1 0,-22 20-2 0,20-5-3 15,-3 5-5-15,1-1 5 0,4 0 0 16,0-1 4-16,0 0 7 0,-4 1 5 15,4-2 2-15,0 0-2 0,-4 1-7 0,0-1-2 16,4-1-5-16,-6 0-19 0,2-5-1 16,-1 1-2-16,-3-1-1 0,8-11-1 0,-10 12-6 15,10-12-7-15,-17 0-3 0,17 0-8 16,-10-17-6-16,6 3-3 0,0-7-2 16,4-3-6-16,0-7 0 0,4-3-6 0,0-9 1 15,0-2-5-15,11-12 0 0,-5-3-4 16,6 4 1-16,3 3-2 0,-2 4-2 0,1 9-2 15,-3 10 2-15,-7 4 0 0,6 3 0 16,-5 5-3-16,3 1-1 0,-6 3-2 16,7-1-1-16,-5 3 2 0,2 5 8 0,3 3 12 15,-13 4 12-15,22 4 12 0,-13 3 9 16,5 8 9-16,-6 3 1 0,3 3 1 16,-3 7-7-16,0 1-3 0,-2 1-4 0,-1 0-5 15,3 2-2-15,-8 0-7 0,4 0-1 0,0-2-6 16,-4-4-1-16,0 3-40 0,0-3-57 15,-4-3-80-15,0 0-85 0,0 0-91 16,0-1-85-16,-1-3-104 0,-5-3-159 0,2 1 80 16,0-2-435-16,-3-1-505 0</inkml:trace>
  <inkml:trace contextRef="#ctx0" brushRef="#br0" timeOffset="137.06">17455 8207 2669 0,'0'0'-38'0,"-11"-12"31"15,11 12 10-15,-8-15 11 0,8 15 11 16,4-15 16-16,-4 15 7 0,15-23 4 0,-3 8-2 15,7-1-5-15,-1-2-6 0,3 2-4 16,2 0-51-16,0-2-64 0,-1 3-79 16,1-1-88-16,0 1-166 0,-1 2-22 0,-1 3-118 15,-2-1-56-15</inkml:trace>
  <inkml:trace contextRef="#ctx0" brushRef="#br0" timeOffset="490.31">17938 7786 1757 0,'0'0'141'0,"-16"-1"-1"15,16 1 3-15,-23 6 10 0,9 2-9 16,1 1 14-16,-1 1-14 0,1 3-8 0,3 0-14 16,-2 0-7-16,8-1-18 0,-3 0-14 15,-1 0-2-15,8-12-14 0,0 19 0 16,0-19-11-16,8 13-6 0,-8-13-2 0,11 6-4 16,-11-6-27-16,18 0-2 0,-18 0-3 15,0 0 1-15,23-14 1 0,-15 7 1 0,1-3 27 16,-5 0 23-16,2-1 36 0,-6 11 18 15,8-19 15-15,-4 10 12 0,-4 9 1 16,9-14-3-16,-9 14-5 0,4-12-11 0,-4 12-15 16,0 0 13-16,0 0 6 0,0 0 5 15,6 32-19-15,-6-12-1 0,-6 3-2 0,2 2-2 16,-1 4-7-16,1 1-11 0,-4 1-9 16,2-1-9-16,-2-1-6 0,-1-3-8 0,1 1-1 15,2-6-9-15,2 0-1 0,0-5-21 16,-5-3-54-16,5-1-67 0,-2-5-87 15,2-3-89-15,4-4-72 0,0 0-73 0,0 0-54 16,0 0-111-16,0 0-80 0,0 0 36 16,-4-21-415-16,4 21-508 0</inkml:trace>
  <inkml:trace contextRef="#ctx0" brushRef="#br0" timeOffset="1086.09">18056 7917 2811 0,'0'-5'-12'0,"0"5"23"0,0 0 19 16,0 0 38-16,0 0 11 0,0 0 14 0,0 0-4 15,0 0-4-15,0 0-14 0,0 0 0 16,4-16-8-16,-4 16-3 0,15-6 3 16,-15 6-34-16,16-9-7 0,-5 5-1 0,1-2 2 15,-12 6-3-15,15-8-2 0,-7 2 17 16,-8 6 19-16,8-6 6 0,-8 6 2 0,0 0 3 16,0 0-6-16,0 0-2 0,0 0-1 15,0 0-1-15,0 0-5 0,0 0-2 16,-35 26-8-16,23-17-4 0,5 2-5 0,-1 2 2 15,4-2-7-15,0 2-3 0,-2-3 4 16,6-10-9-16,0 21-7 0,0-21-33 0,10 17-34 16,-6-9-16-16,4-1-13 0,-1-4 5 15,5-2-5-15,-4-1 3 0,-8 0 6 16,23-2 8-16,-13-3 7 0,3-2 8 0,-1 1 7 16,-1-5 1-16,-3 3 7 0,2-5 2 15,-2 0 3-15,5 2 2 0,-3-1 3 0,-2-1 3 16,3-1 4-16,-3 6-1 0,4-1 2 15,-5 0 4-15,1 3 1 0,4 0 2 0,-1 2 8 16,-3 0 12-16,-8 4 12 0,18-5 12 16,-18 5 5-16,13-2 8 0,-13 2 2 15,14-2 10-15,-14 2 12 0,0 0 17 0,19-2 24 16,-19 2 26-16,12-5 24 0,-12 5 23 16,9-6 17-16,-9 6 9 0,6-12 12 15,-2 5-17-15,0-5-6 0,-4-3-9 0,0 2-7 16,0-5-13-16,0-1-15 0,0 0-14 15,0-1-15-15,-4 1-6 0,4 5-12 0,0-1-5 16,-4 1-12-16,4 3-10 0,0 11-9 16,0-19-10-16,0 19-8 0,0-6 0 15,0 6-5-15,0 0-4 0,0 0-1 0,16 25-4 16,-16-9-4-16,5 3 0 0,-5 5-27 16,0-2-57-16,0 5-65 0,0-4-92 0,0 2-113 15,-5-2-114-15,-3-3-128 0,4 2-230 16,0-2 58-16,-6-2 93 0,1-4-550 0,1-4-655 15</inkml:trace>
  <inkml:trace contextRef="#ctx0" brushRef="#br0" timeOffset="1219.19">18290 7863 3387 0,'0'0'41'15,"-10"-12"21"-15,10 12-5 0,0-14-2 16,0 14 18-16,14-19-10 0,0 6 1 0,7-3-5 16,8-3-4-16,-2 2-9 0,8 1-63 15,-8-1-90-15,-4 4-100 0,4-3-93 0,-9 4-183 16,3 2-42-16,-3 4 65 0,-3-1-174 15,-3 1-131-15</inkml:trace>
  <inkml:trace contextRef="#ctx0" brushRef="#br0" timeOffset="1554.4">18536 7455 1739 0,'-48'-20'29'0,"-12"0"30"0,-10-1 18 15,-2 2 22-15,-5 4 16 0,-10 3 10 16,-1 8 6-16,-16 8 17 0,1 7 30 0,-5 7 26 15,1 6-12-15,-19 26-1 0,4 11 11 16,14 19-6-16,9 12-11 0,14 10-15 0,9 8-12 16,18 3-15-16,21-15-13 0,10 6-10 15,19 0-9-15,22-6-9 0,25-6-5 0,30 7-8 16,28-18-8-16,21-18-6 0,4-19-7 16,16-17-8-16,19-20 0 0,4-26-5 15,7-17-9-15,-3-20 0 0,-8-14-2 0,-12-13-6 16,-11-7-7-16,-22-7 3 0,-21-6-4 15,-25-8 5-15,-25 16 8 0,-18-1-11 0,-15 3-2 16,-8 5 5-16,-12 9 3 0,-7 14-13 16,-7 9 3-16,-8 10 3 0,-9 14-10 15,-7 11-5-15,1 11-11 0,10 7-45 0,-11 7-72 16,-4 8-104-16,-2 6-116 0,13 7-125 16,2 4-268-16,18 0 84 0,10-2 67 0,9-3-412 15,8 0-464-15</inkml:trace>
  <inkml:trace contextRef="#ctx0" brushRef="#br0" timeOffset="1855.17">19156 7975 2924 0,'0'0'35'0,"0"0"27"0,0 0 34 16,0 0 32-16,27-16 32 0,-13 11 2 16,5 0 0-16,2 0-13 0,1 0-17 0,5 1-10 15,4 0-14-15,-2 1-11 0,2 0-22 16,4 3-95-16,-4-3-95 0,-4 6-125 0,2-3-113 15,-2 0-234-15,-2 3 36 0,0-3 78 16,-5 0-232-16,-1 0-199 0</inkml:trace>
  <inkml:trace contextRef="#ctx0" brushRef="#br0" timeOffset="2075.12">19656 7871 2260 0,'0'0'201'16,"-14"-5"-14"-16,14 5-21 0,0 0-18 0,0 0-3 15,0 0 16-15,0 0 9 0,0 0-12 0,31-16-1 16,-8 14-5-16,8 1-13 0,0 4-11 15,6 1-9-15,6 5 9 0,-2-1 9 16,-5 4 4-16,-3 2 10 0,-11-1 8 0,-3 5-3 16,-7-2-8-16,-7 3-12 0,-5 0-10 15,-5 2-13-15,-7 3-9 0,2-1-10 0,-5 1-10 16,-1-2-52-16,1-4-71 0,7-2-107 16,-4 0-125-16,5-4-167 0,3 1-233 15,0-2-14-15,4-1 99 0,0-10-490 0,8 18-548 16</inkml:trace>
  <inkml:trace contextRef="#ctx0" brushRef="#br0" timeOffset="2473.02">20837 7917 3163 0,'0'0'4'0,"-9"-7"1"0,9 7 1 0,0 0 5 16,-8-8 14-16,8 8 14 0,0 0 14 15,0 0 33-15,0 0 13 0,0 0 5 16,23-12-8-16,-11 8-28 0,3-1-8 0,-3 1-3 16,0-3-5-16,1 1-1 0,-3-1-7 15,5 1-2-15,-7 0 0 0,2-2 12 0,-4-1 10 16,-3-3 10-16,5 1 6 0,-8 11 8 15,0-26 2-15,-8 13 4 0,1-2 4 16,-1 1-1-16,-4 3-7 0,-3 5-1 0,5 1-8 16,-7 0-3-16,5 5-10 0,-7 7-4 15,5 0-6-15,-3 6-3 0,3 6-5 0,1 0-2 16,3 5-7-16,2-2 0 0,4 1-5 16,4-1-3-16,4 1-2 0,-4 0-1 15,12 1-5-15,-6-1-40 0,7-1-66 0,1-3-85 16,3-1-86-16,-7-6-97 0,9-2-70 15,-7-3-137-15,3 1-53 0,-3-5 34 0,0-2-358 16,-1-2-412-16</inkml:trace>
  <inkml:trace contextRef="#ctx0" brushRef="#br0" timeOffset="2824.58">21124 7850 2409 0,'8'-18'2'0,"-2"4"58"16,-1 4 31-16,-5 1 24 0,0 9 29 15,8-14 5-15,-8 14 39 0,4-10 7 0,-4 10-4 16,0 0 12-16,0 0 12 0,0 0 11 15,0 0 8-15,0 0-8 0,14 27-8 0,-14-11-26 16,0-2-6-16,0 2-14 0,0 2-17 16,-4-3-9-16,4 2-17 0,0 0-16 0,-2-1-10 15,0-3-10-15,2-13-8 0,-2 24-9 16,2-24-8-16,0 19-2 0,0-19-7 16,6 10-3-16,-6-10-3 0,0 0-7 0,0 0-5 15,0 0-6-15,27-22 1 0,-19 10-9 16,5 0-2-16,-7-3-4 0,8 1-3 0,-1-3-2 15,-3 5 2-15,3-2-9 0,-1 4 0 16,-4 1-1-16,3 1-6 0,-3 3-4 0,0 2 10 16,-8 3-1-16,15 3 1 0,-9 1-2 15,0 2 1-15,-4 3-1 0,2-1-1 16,-4 1-41-16,0-9-69 0,4 19-109 0,0-12-115 16,-4 0-125-16,0-7-124 0,7 15-147 0,-1-11 28 15,0-1 106-15,-6-3-513 0,19 6-573 16</inkml:trace>
  <inkml:trace contextRef="#ctx0" brushRef="#br0" timeOffset="3286.75">21705 7824 2845 0,'-4'-22'-22'0,"4"22"34"0,-11-15 9 16,11 15 11-16,-4-12 20 0,4 12 14 16,0 0 20-16,-8-11-3 0,8 11-14 15,0 0-8-15,0 0-5 0,0 0-9 0,0 0 1 16,0 0-5-16,0 0-6 0,0 0-2 15,0 0 19-15,0 0 21 0,0 0 11 0,0 0 21 16,18 35 16-16,-18-35 12 0,7 10 9 16,-7-10-8-16,6 12 13 0,-6-12-4 0,4 11 1 15,-4-11-3-15,4 13-7 0,-4-13-12 16,8 12-7-16,-8-12-13 0,5 12-7 16,-5-12-11-16,4 10-5 0,-4-10-7 0,4 10-8 15,-4-10 0-15,0 0-6 0,6 9 5 16,-6-9 4-16,0 0 16 0,0 0-2 0,4 14-5 15,-4-14-4-15,0 0-8 0,0 0-7 16,4 13-3-16,-4-13-7 0,0 0-5 16,2 14-2-16,-2-14-6 0,0 0-1 0,7 12 1 15,-7-12-1-15,0 0 7 0,6 12 7 16,-6-12 13-16,0 0 18 0,8 4 14 16,-8-4 12-16,0 0 3 0,0 0-3 0,19-16-4 15,-11 9-2-15,-2-5-11 0,0-1-5 0,1-3-6 16,3-1-9-16,0-2-2 0,-4 2-50 15,7-1-17-15,-3 2 0 0,-6-1 0 0,7 5 0 16,-5 0 0-16,-2 3 0 0,-2-1 0 16,4 2 0-16,-4 0 0 0,-2 8-137 15,6-14-135-15,-6 14-95 0,5-9-91 0,-5 9-96 16,0 0-119-16,0 0-137 0,0 0 95 0,0 0-715 16,0 0-881-16</inkml:trace>
  <inkml:trace contextRef="#ctx0" brushRef="#br0" timeOffset="3641.04">22104 7495 4116 0,'-9'-18'-60'0,"-5"-1"30"15,2 0 25-15,-11-7 28 0,-16-6 20 0,-13-1 31 16,-10 6 18-16,-10 4 9 0,-13 11 7 16,-10 7-5-16,-5 10-5 0,-7 11 7 15,-27 13 0-15,-5 15 6 0,-1 16 7 0,5 13 26 16,9 10-1-16,10 6-2 0,15 6-21 15,12 3-10-15,23-1-6 0,29-17-15 0,24 2 2 16,26-10-6-16,28-4 0 0,27-10-9 0,44-2-1 16,39-16-3-16,31-18-7 0,22-18-5 15,24-18-7-15,59-20-1 0,-14-16-11 16,-62-1 0-16,-15-7-10 0,-20-12-10 0,-25-12-31 16,-23-2-7-16,-25-4 3 0,-24 0-1 15,-36 15 1-15,-18 4-1 0,-23 1 0 0,-16 9 0 16,-23 7 4-16,-26 11-5 0,-23 5-3 15,-16 14 1-15,-11 6-11 0,-7 8-33 16,-10 5-68-16,-3 3-91 0,5 7-78 0,4 1-107 16,6 4-105-16,15 5-227 0,8 2 90 15,10 3 84-15,13-3-461 0,10-1-500 0</inkml:trace>
  <inkml:trace contextRef="#ctx0" brushRef="#br0" timeOffset="4126.25">18540 8091 2672 0,'0'0'-151'0,"-25"-10"8"0,25 10-24 16,-6-4-22-16,-2-1-68 0,8 5-344 15,-4-7-99-15</inkml:trace>
  <inkml:trace contextRef="#ctx0" brushRef="#br0" timeOffset="48393.75">7435 4300 1286 0,'-14'-1'265'0,"14"1"-90"16,0 0-38-16,-17-4-10 0,17 4 1 16,0 0 4-16,-18-3 6 0,18 3 3 15,-11-4 5-15,11 4 17 0,0 0-24 0,-14-1 4 16,14 1-10-16,0 0-4 0,0 0 0 15,0 0-6-15,-14-4 5 0,14 4 5 0,0 0-5 16,0 0-5-16,0 0-7 0,0 0-6 16,0 0-7-16,0 0-11 0,0 0-3 0,0 0-4 15,0 0 8-15,0 0 4 0,28-14-8 16,-11 10-1-16,4 4-7 0,1-2-9 0,12 2-3 16,-3-2-6-16,6 1-2 0,6-1-8 15,3-2-6-15,3 4-1 0,3-2-7 0,14-1 0 16,-10 2-3-16,-7-2 1 0,1 2-10 15,-2-2 1-15,-1 1-5 0,1-2 2 16,-3 4 18-16,1-3 0 0,-1 0 1 0,-4 1 6 16,-1 1-2-16,-3 0 1 0,-2 1-1 15,0-2 6-15,-2 1 3 0,0-1-9 0,3 1 2 16,-8 0-5-16,-1 1-12 0,0-3 5 16,0 2 0-16,0 1-7 0,-2-2 6 15,0 2-10-15,-1-1-1 0,1 1-4 0,-2-3 2 16,2 3-6-16,0 0-4 0,-3 0 2 15,3 0 2-15,-2-2-4 0,2 0 9 0,-5 2 10 16,1-1 3-16,-2 1 4 0,-3-3-1 16,1 3-3-16,-3-1 4 0,-14 1-4 0,25 0-5 15,-15-1-2-15,-10 1-10 0,21 0 0 16,-21 0-3-16,16 0-1 0,-16 0-1 16,15 0 0-16,-15 0-4 0,0 0-1 0,19 0 3 15,-19 0-2-15,0 0 1 0,12 0-4 0,-12 0 0 16,0 0-2-16,0 0 2 0,0 0-5 15,16-2 6-15,-16 2-1 0,0 0-1 16,0 0 2-16,0 0-3 0,0 0-46 0,11 0-64 16,-11 0-94-16,0 0-116 0,0 0-154 15,0 0-228-15,0 0-120 0,-27 12 129 0,6-6-677 16,-6 0-818-16</inkml:trace>
  <inkml:trace contextRef="#ctx0" brushRef="#br0" timeOffset="50946.57">8789 11859 850 0,'0'0'257'0,"0"0"-19"0,0 0-43 15,0-18-17-15,0 18-15 0,0 0-4 0,0 0-8 16,0 0 1-16,0 0 4 0,0-16 12 15,0 16 21-15,0 0-5 0,0 0-6 16,0 0-10-16,0 0-3 0,0 0-6 0,0 0-8 16,0 0-12-16,0 0-12 0,0 0-13 15,0 0-10-15,0 0 18 0,0 0 4 16,0 0-2-16,0 0-3 0,-4 45-8 0,2-29-4 16,2-1-5-16,0 4-1 0,0 3 2 15,0-4-2-15,0 3-5 0,0-3-1 0,0 6-1 16,0-3 0-16,0-1 1 0,0 0 1 15,0-2-7-15,-2-1-4 0,2 1-3 16,0-2-12-16,0-2 5 0,0-14-16 0,-2 24-4 16,2-24-3-16,0 19-6 0,0-19-4 15,0 16 2-15,0-16-8 0,-2 15-2 0,2-15 3 16,0 0-7-16,0 14-48 0,0-14-63 16,0 0-90-16,0 0-112 0,0 0-96 0,0 0-88 15,0 0-97-15,0 0-187 0,-14-30 82 16,9 23-543-16,5 7-674 0</inkml:trace>
  <inkml:trace contextRef="#ctx0" brushRef="#br0" timeOffset="51327.45">8769 11713 3212 0,'0'0'-51'0,"0"0"47"0,0 0 36 16,0-20 29-16,0 20 9 0,0 0 25 0,0 0 20 16,0 0 5-16,0 0-5 0,0 0-6 15,0 0-13-15,0 0-10 0,0 0-7 0,0 0-9 16,-6-14-7-16,6 14-6 0,0 0-9 16,0 0-53-16,0 0-51 0,0 0-69 15,-5-4-85-15,5 4-86 0,0 0-96 16,0 0-190-16,0 0 42 0,0 0-197 0,0 0-229 15</inkml:trace>
  <inkml:trace contextRef="#ctx0" brushRef="#br0" timeOffset="52332.17">9102 11499 1870 0,'0'0'-95'0,"-5"-7"18"0,5 7 19 0,0 0 31 16,-8-15 18-16,8 15 26 0,-6-7 21 15,6 7 17-15,-8-9 11 0,8 9 8 0,-13-11 1 16,13 11 9-16,-10-7 5 0,10 7 4 16,-15-12-1-16,7 8 5 0,-2-3 2 15,0 1 16-15,-3 0 4 0,1 0-2 0,-3-1-7 16,1 1-19-16,-3-2 0 0,1 4 1 16,-1-4 5-16,-4 2-5 0,3 2-5 15,-3-2-3-15,3 2-6 0,-3-1-3 0,0 1-5 16,-1 4-1-16,1-3 15 0,-2 3-5 0,0 0-8 15,1 0-6-15,1 0-6 0,-2 3-3 16,0 1-11-16,3 1-2 0,-1 0-3 16,-4 7-5-16,3-1-2 0,-1 3-4 15,-2 0-3-15,0 3 7 0,-2 4 12 0,1 0 2 16,-3 2 8-16,2 3 8 0,0-1-2 16,-8 10-2-16,8-5-6 0,-4 12-3 0,8-7 2 15,2-2-6-15,1 12-3 0,1-6-4 16,9-5-2-16,-1 3-2 0,7-4-2 15,0 4-2-15,4-2-3 0,2 0 1 0,4 7-2 16,1-2-1-16,3 0-2 0,2 1 2 16,7 8 2-16,0-10 8 0,1-8 4 0,1 0 7 15,0 0 5-15,5-8 5 0,14 12 3 16,-7-13-2-16,-2-3 1 0,4 0 5 16,-2-4 7-16,2-3-1 0,4 0 5 0,-1-3-2 15,1-3 9-15,-2-2 4 0,2-4 5 16,5-2 1-16,1-5 3 0,-1 0-2 0,12-8 1 15,-3 0-2-15,-3-4 2 0,-5-7 4 16,-1 2 1-16,-11 0 0 0,-2 1 0 16,-4 0 4-16,0-3 1 0,-3-1-4 0,-1-3-2 15,-2 0-1-15,-3-1-3 0,1-1 0 16,-2-5-74-16,-3 3-20 0,-2-1 0 0,-1 1 0 16,-3 3 0-16,-2 0 0 0,-2-1 0 15,-2 0 0-15,-2 6 0 0,-2-2 0 0,-2-2 0 16,-2-1 0-16,-2 3 0 0,-3 0 0 15,-1 1 0-15,-2-1 0 0,-3-2 0 0,0 3 0 16,-1 1 0-16,1 3 0 0,-1 2 0 16,1 0 0-16,-1 2 0 0,-3 0 0 0,2 3 0 15,3 3 0-15,-3 1 0 0,3 2 0 16,-1 2 0-16,1 2 0 0,-3 0 0 16,0 2 0-16,3 2 0 0,-1 2 0 0,1 2-8 15,1 2-392-15,1 2-106 0,1 1-114 0,1 5-183 16,4 3-43-16,-1-1 83 0,5-1-681 15,2 1-893-15</inkml:trace>
  <inkml:trace contextRef="#ctx0" brushRef="#br0" timeOffset="59562.93">6921 11492 405 0,'0'0'56'16,"0"0"-4"-16,-4-12 9 0,4 12 6 0,0 0 2 15,-5-10 1-15,5 10 14 0,0 0 5 16,0 0 7-16,-4-14 11 0,4 14 15 16,0 0 14-16,0 0 13 0,-6-13 11 0,6 13 12 15,0 0 12-15,0 0 29 0,0 0-12 16,0 0-13-16,-4-13-9 0,4 13-10 0,0 0-11 16,0 0-16-16,0 0-10 0,0 0-12 15,0 0-15-15,0 0-9 0,0 0-12 16,0 0-8-16,0 0-8 0,0 0-3 0,0 0 11 15,-21 20 2-15,21-20 3 0,-6 20 7 16,4-7 5-16,-2 0 2 0,0 4 0 16,2 0 7-16,-2 6 1 0,2-3-5 0,-1 2-2 15,1 2 0-15,0 2-5 0,4-3-10 16,-2 0-9-16,5 2-2 0,-3-1-8 0,4-2-1 16,0-2-4-16,0 0-7 0,2 0-2 15,3-3 0-15,-3-1-4 0,2 1-4 16,1-3 0-16,-1-3 9 0,0-4-4 0,-1 3 6 15,-1-4-11-15,2 2 6 0,1-6-5 16,-11-2-5-16,18 5 2 0,-18-5-9 0,21-2 4 16,-21 2-8-16,18-5 0 0,-9 3-2 15,-9 2-20-15,16-8-47 0,-7 4-46 0,-3-1-65 16,-6 5-72-16,10-12-68 0,-8 7-64 16,2-3-57-16,-4 8-49 0,0-14-154 15,0 14-8-15,0 0 46 0,-8-17-285 0,8 17-350 16</inkml:trace>
  <inkml:trace contextRef="#ctx0" brushRef="#br0" timeOffset="59830.18">6689 11810 2419 0,'-14'0'13'15,"14"0"15"-15,0 0 4 0,-15 0 5 16,15 0 19-16,0 0 12 0,0 0 19 0,0 0 23 15,0 0 0-15,0 0 19 0,0 0 6 16,37-20 4-16,-18 13 5 0,2 2-7 0,-1-4-13 16,1 4-8-16,6-4-11 0,-6 4-8 15,-1-3-12-15,1 2-7 0,-2 0-10 16,-1 0-6-16,-1-1-5 0,-3 3-5 0,-1-1-6 16,-1 0-37-16,-2 3-68 0,3-2-67 15,-7 0-70-15,2 2-75 0,-8 2-60 0,15-4-113 16,-15 4-116-16,12 3 31 0,-12-3-161 15,0 0-183-15</inkml:trace>
  <inkml:trace contextRef="#ctx0" brushRef="#br0" timeOffset="60288.78">7208 11794 1894 0,'0'0'40'0,"0"0"37"0,0 0 18 15,0 0 12-15,0 0 14 0,0 0 6 16,-25-11-5-16,25 11-15 0,0 0-15 0,0 0-12 16,0 0-7-16,0 0-8 0,0 0 3 15,0 0 16-15,0 0 1 0,0 0 38 0,6 27-4 16,-6-27-3-16,7 19-1 0,-7-19-10 15,4 18-5-15,-2-10-4 0,0 5-5 16,-2-13-7-16,4 20-6 0,-4-11-8 16,0-9-5-16,4 21-6 0,-4-21-4 0,2 17-8 15,-2-17-56-15,2 12-68 0,-2-5-100 16,0-7-114-16,0 0-122 0,0 0-200 0,0 0 67 16,0 0-282-16,0 0-314 0</inkml:trace>
  <inkml:trace contextRef="#ctx0" brushRef="#br0" timeOffset="60461.88">7196 11714 2237 0,'0'0'104'0,"-2"-13"23"0,2 13 22 15,-5-14 16-15,5 14-7 0,-4-12 9 16,4 12-8-16,0 0-20 0,-4-15-11 0,4 15-15 16,0 0-14-16,-4-11-12 0,4 11-15 15,0 0-81-15,-2-8-75 0,2 8-84 0,0 0-91 16,0 0-89-16,0 0-207 0,0 0 41 15,0 0-155-15,0 0-165 0</inkml:trace>
  <inkml:trace contextRef="#ctx0" brushRef="#br0" timeOffset="60856.04">7458 11848 1917 0,'0'0'61'0,"0"0"10"15,0 0 2-15,0 0 3 0,0 0 8 0,0 0 4 16,0 0 10-16,0 0 17 0,0 0 34 16,0 0 6-16,11 18 1 0,-11-18 6 0,2 16 6 15,-2-16-6-15,0 19-8 0,0-19-14 16,-2 25-12-16,-3-9-11 0,1-1-10 16,-2 2-10-16,-2 0-9 0,-3 0-9 0,3 0-9 15,-4 0-20-15,1-3-58 0,1-2-78 16,-2-1-106-16,3-2-123 0,-3-5-188 0,4 4-84 15,-1-6 43-15,9-2-249 0,0 0-280 16</inkml:trace>
  <inkml:trace contextRef="#ctx0" brushRef="#br0" timeOffset="64137.37">7756 11580 1988 0,'0'0'-89'0,"4"-13"32"0,-4 13 25 15,0 0 24-15,0 0 33 0,0 0 11 0,0 0 16 16,0 0 14-16,0 0 11 0,0 0 10 15,-4-19 8-15,4 19 11 0,0 0 0 16,0 0 0-16,0 0-1 0,-13-10-5 0,13 10 5 16,0 0-5-16,-16-1-31 0,16 1 5 15,-19 1-3-15,19-1-6 0,-22 4-6 16,9-1-4-16,1 2-7 0,-3-1 0 0,3 3-11 16,-1 0-5-16,1-2-3 0,2 5 0 15,-1-1-3-15,3 2-3 0,2-2-3 16,0 1-3-16,2 2 0 0,4-12 4 0,-2 18-6 15,2-18 0-15,2 19-2 0,4-11 1 16,0 0-1-16,-6-8 5 0,14 14-5 0,-5-9-3 16,1-1 10-16,-10-4-6 0,19 6-5 15,-9-5 4-15,-10-1 1 0,21-1 2 16,-21 1 4-16,20-3 9 0,-9-2 1 0,1 0 9 16,-4-1 0-16,3-4 11 0,-3 2 3 15,2 0 2-15,-1-6 1 0,-1 0 1 0,-2 0-3 16,2-5 1-16,-4 3-3 0,-1-5-4 15,1 1 3-15,-2-4-3 0,-2 3 2 0,0-2 2 16,-2-1-1-16,-2 1-3 0,1-1-4 16,-1 1-2-16,-2 0-4 0,2 1-4 15,-2 0-3-15,0-1-2 0,-1 6-3 0,1-2-2 16,2 4 11-16,2 1-3 0,-4 2-6 16,6 12-6-16,-6-22-4 0,3 15 0 15,3 7-3-15,-6-14-4 0,6 14-2 0,0 0-3 16,0 0 3-16,0 0-2 0,0 0 2 15,0 0-1-15,0 0 0 0,0 0 1 0,-6 36-3 16,8-20 1-16,2-1 4 0,-2 7 0 16,2-3 2-16,5 4 2 0,-5-4 3 0,2 3 3 15,0-1 1-15,0 1-2 0,1 0-2 16,-1-2 1-16,0 0-1 0,2-2-2 16,-1-2 1-16,-1 3-3 0,0-5 0 0,-2-1-1 15,2-1 0-15,-4-1 0 0,5 1-1 16,-3-2-2-16,-4-10-1 0,8 12-4 0,-8-12-44 15,6 14-52-15,-2-10-57 0,0 2-71 16,-4-6-66-16,11 3-64 0,-11-3-63 16,12 0-73-16,-12 0-111 0,13 0 30 0,-13 0-250 15,10-3-303-15</inkml:trace>
  <inkml:trace contextRef="#ctx0" brushRef="#br0" timeOffset="64375.14">7989 11521 2097 0,'0'0'13'0,"0"0"59"15,11-13 32-15,-11 13 27 0,0 0 41 0,4-9-13 16,-4 9 10-16,0 0-4 0,0 0-18 16,0 0-15-16,6-10-16 0,-6 10-13 0,0 0-6 15,0 0-12-15,0 0-4 0,0 0-6 16,0 0 10-16,17 22 2 0,-17-22-3 16,6 12 2-16,-6-12-6 0,8 18-8 0,-6-11-6 15,-2-7-6-15,6 19-5 0,-4-13-4 16,-2-6-4-16,5 17-2 0,-5-17-6 15,2 16-7-15,-2-16-53 0,4 12-72 0,-2-8-72 16,-2-4-112-16,0 0-100 0,0 0-197 16,0 0-21-16,0 0 60 0,0 0-203 15,0 0-230-15</inkml:trace>
  <inkml:trace contextRef="#ctx0" brushRef="#br0" timeOffset="64554.44">8043 11365 2021 0,'2'-11'175'0,"-2"11"26"0,0-14-1 15,0 14 23-15,0 0 17 0,-2-16 1 0,2 16-14 16,0 0-19-16,0 0-20 0,-2-16-19 16,2 16-16-16,0 0-18 0,0 0-20 0,-4-12-69 15,4 12-111-15,0 0-109 0,0 0-115 16,0 0-88-16,0 0-234 0,0 0 44 16,0 0 67-16,0 0-167 0,-8 36-161 15</inkml:trace>
  <inkml:trace contextRef="#ctx0" brushRef="#br0" timeOffset="66208.34">8147 10835 1776 0,'0'0'-40'0,"-5"-15"15"0,5 15 5 0,0 0 27 16,-4-15 17-16,4 15 16 0,-6-10 14 15,6 10 20-15,-6-13 10 0,6 13 8 16,0 0 9-16,-8-13 4 0,8 13 4 0,-11-10-5 16,11 10-7-16,-12-8-3 0,2 4-2 15,-1 0-11-15,-1-3-5 0,-3 6 3 16,1-4-1-16,-1 0-11 0,-1 0-5 0,-1 2 9 16,1-1 1-16,-3 1 12 0,3 1-1 15,-5-2 0-15,2 1-6 0,-1 0-7 16,-1 3-6-16,0-2-7 0,-6 2-9 0,-1 2-3 15,-4-2-2-15,-1 4-3 0,-2 2-19 16,-2-1 10-16,-4 2 1 0,1 1 2 0,5 0 8 16,-2 3 7-16,0-3 6 0,2 3 5 15,0 3 8-15,-1-1 1 0,1 2 2 16,0 1 2-16,-2-2-4 0,2 2-1 0,-11 6-6 16,7-2-5-16,4-4-5 0,0 1-2 15,2 2-6-15,0-2-4 0,0 3-3 0,0-1-2 16,2 2-5-16,0-1-2 0,-3 0-4 15,5 2-1-15,1 1-2 0,-3-1-1 16,4-2-1-16,-2 6-2 0,4-4 0 0,2 1 0 16,0 1 0-16,1-1-1 0,5-5-1 15,-3 3-1-15,3 1-1 0,0 0 0 0,3-1-1 16,-1 1 1-16,3 0 1 0,2 3 2 16,-1-3 0-16,1 2 1 0,0 2 1 0,4 0 0 15,-3 0 1-15,3-1-1 0,0-2-1 16,0 5 0-16,2-4-2 0,-1 0-1 15,5 1 3-15,-4-1-3 0,4 2 0 0,0-2-3 16,4-1 0-16,-4 0 1 0,5 4 5 16,-3-2-4-16,6-1-1 0,-4-3-2 0,0 1 3 15,2 2-2-15,1-5 1 0,-1 2 3 16,2-1-2-16,-2 1 1 0,5-4-4 0,-3 2 4 16,2-2-1-16,0 0 2 0,3 2 2 15,-3-6-5-15,5 3 0 0,-3-3 2 16,3 2-3-16,-3-3 4 0,5 0-4 0,-3 1 4 15,3-2-4-15,1-1 3 0,-1 1-3 16,5-1 2-16,1 0 4 0,0 1-3 0,2-3 4 16,-3 2 1-16,5-3 3 0,0-2 4 15,-4 2 2-15,0-5 2 0,-1 1 1 0,1 1 1 16,2-4-1-16,-4 0-1 0,1 0 1 16,-1 0 1-16,2-2-6 0,-1-2-2 0,-1 3 1 15,0-4-1-15,-1 1-3 0,1-1 1 16,0-1 1-16,2 0-4 0,-3 0-1 15,5-2 3-15,0 0 0 0,0-2 0 0,2 1 0 16,1-2 2-16,-1-1-6 0,2 1 6 16,-2 3 0-16,0-6-6 0,-2 2 0 0,2 1 3 15,0-4 4-15,-3 2-10 0,1-1 1 16,-2 1 3-16,2-1-1 0,-3 2-2 16,3-2 2-16,-4 0 4 0,2-3-3 0,-1 2 3 15,1 1-2-15,0-3 0 0,2-2 1 16,0 4-2-16,-3 1 0 0,-1-3-2 0,2 1-3 15,-3 0 3-15,1 0-4 0,0 2-1 16,-1-2-2-16,1 2 0 0,-2-1 1 16,-1 3-1-16,1-2-2 0,-5 2 5 0,3 0-3 15,-3 1 3-15,-1-1 10 0,1-1 1 16,1 2-2-16,-3-2 1 0,0 4-1 0,1-3-3 16,-3 1 0-16,3-1 1 0,-3 1-4 15,0 1-3-15,1 1 3 0,-1-2-2 16,0-1 6-16,-1 0 7 0,-1 1 2 0,0-2 3 15,2 0-3-15,1-3-1 0,-3-3-4 16,0 3-2-16,3-5-3 0,-3 2-1 0,0 0 0 16,-2 2-2-16,3-5 0 0,-1 3 1 15,-2 0 7-15,0 0 3 0,-2 0 1 0,3-2 4 16,-3 0 2-16,-2 1-1 0,4-3 0 16,-4 0-1-16,0-3-2 0,0 0-1 0,-2-3-7 15,0-4 2-15,-4-2-6 0,2 1-17 16,-2-1 0-16,-4-3 0 0,-1 4 0 15,1 3 0-15,-2 1 0 0,-7 2 0 0,1-1 0 16,-1 6 0-16,-1 2 0 0,-1 2 0 16,-4-1 0-16,-6 0 0 0,2 4 0 0,-2 1 0 15,1 3 0-15,-1 1 0 0,0 3 0 16,-4 0 0-16,2 5 0 0,-3-5 0 0,3 5-32 16,0 3-114-16,-2 0-68 0,-2 0-79 15,2 3-92-15,0 2-94 0,2 0-99 16,-2 0-160-16,-4 8-62 0,0 0 87 0,4 3-584 15,-5-1-755-15</inkml:trace>
  <inkml:trace contextRef="#ctx0" brushRef="#br1" timeOffset="101834.15">11247 9551 1618 0,'0'0'234'0,"6"-6"-108"16,-6 6-59-16,0 0-23 0,0 0-15 15,0 0 0-15,0 0 25 0,0 37 4 0,-6-14 15 16,0 7 12-16,0 1 4 0,2 2 11 16,-5 7 5-16,3-5-2 0,2 1 3 15,-2-1-5-15,2-2-13 0,0-1-2 0,-1-1-5 16,3-1-1-16,-2-7 8 0,2 1-6 16,-2-3-9-16,2-4-10 0,0-2-8 15,0-1-9-15,0-1-71 0,0-4-90 0,2-9-128 16,0 8-173-16,0-8-122 0,0 0 63 15,0 0-189-15,0 0-159 0</inkml:trace>
  <inkml:trace contextRef="#ctx0" brushRef="#br1" timeOffset="102152.23">11001 9705 1837 0,'-4'-16'84'0,"0"0"11"0,2 0-4 16,2 1 3-16,0 15-5 0,6-30 13 15,4 14 7-15,1-1 7 0,5-5 3 0,3 4-4 16,4-3-4-16,1 2-6 0,5 0-8 16,0 3 13-16,-2 5-8 0,4 1-10 15,-2 4-1-15,0 2-2 0,-2 1-6 0,-4 3-3 16,-1 3 6-16,1 0 6 0,-4 1 4 16,-1 3-9-16,-1 1 9 0,-7 0 5 0,1 1 1 15,-3 1-6-15,-6 3-3 0,0 0-7 16,-2-13-10-16,-6 31-8 0,0-15-7 0,-3 0-2 15,-1 2-8-15,2-2-5 0,-5-1-3 16,3-1-5-16,0-1-21 0,-1-3-33 16,1-4-48-16,4 4-63 0,-3-6-72 0,3 1-76 15,6-5-80-15,-6 3-121 0,6-3-129 16,0 0 37-16,0 0-289 0,0 0-342 16</inkml:trace>
  <inkml:trace contextRef="#ctx0" brushRef="#br1" timeOffset="102349.33">11506 9760 2286 0,'12'6'-39'0,"-12"-6"13"0,0 0 40 16,10 8 34-16,-10-8 29 0,7 13 27 0,-7-13 13 15,2 16 14-15,-2-16 11 0,0 19-15 16,0-19 3-16,-9 23-8 0,1-7-10 16,2-2-11-16,-7 3-7 0,3 0-9 0,-2-1-9 15,-3-3-7-15,3 2-9 0,-3-3-52 16,5 0-58-16,0-5-74 0,-3-1-89 0,5-3-64 15,2-2-128-15,6-1-117 0,0 0 56 16,0 0-140-16,0 0-105 0</inkml:trace>
  <inkml:trace contextRef="#ctx0" brushRef="#br1" timeOffset="102827.31">11863 9533 1788 0,'0'0'49'0,"0"0"-1"16,0-16 9-16,0 16 16 0,0 0 10 0,0 0 3 16,-14-16-5-16,14 16-5 0,-15-3-4 15,15 3-5-15,-20 0-3 0,20 0-8 16,-27 7-4-16,14-3-4 0,1 4-3 0,-3 0-7 16,3 3 0-16,0-2-5 0,1 0-4 15,3 1-2-15,0-1-2 0,2 0 13 16,-1 2-7-16,7-11-1 0,-8 15-4 0,8-15 1 15,-2 12 5-15,2-12-6 0,0 0-2 16,0 0-4-16,19 8-1 0,-19-8 3 16,0 0-3-16,27-11 10 0,-15 7 8 0,-2-1 6 15,3-2 6-15,-5 2 4 0,-8 5 2 16,19-10 3-16,-11 6-6 0,-8 4-2 16,12-5-9-16,-12 5 0 0,0 0-10 0,13-2 3 15,-13 2-5-15,0 0 1 0,0 0-23 16,-5 33-2-16,-3-19-1 0,0 6 9 0,2 4-1 15,-7 0 6-15,5-2 0 0,0-3 6 16,0 0 7-16,-1 1-1 0,3-3 1 0,0-5 4 16,2 2 6-16,2-2 10 0,2-12 7 15,0 17 6-15,0-17-1 0,8 11-5 16,-8-11-5-16,14 3-6 0,-3-5-7 0,-11 2-13 16,25-8-78-16,-9 3-89 0,-1-6-100 15,1 1-101-15,-1 0-188 0,-3 0-53 0,-2 3 59 16,1 1-227-16,-3-4-241 0</inkml:trace>
  <inkml:trace contextRef="#ctx0" brushRef="#br1" timeOffset="103242.96">12285 9124 2254 0,'-13'-24'47'15,"-1"4"-2"-15,-5 3 12 0,-1 1 17 0,-7-2 15 16,-8 2 8-16,-21 1 18 0,-4 2 11 16,-8 7-17-16,-3 6 5 0,-5 9 6 15,-5 5 2-15,-8 9 10 0,-8 7-2 0,-18 16 0 16,-3 10-4-16,6 2 1 0,7 11-7 16,12 8 2-16,8 11-1 0,17 7-2 0,20-11 4 15,13 3-3-15,14 1-7 0,11-4-4 16,20-3 0-16,17-4 9 0,23-8-1 0,18-9 1 15,9-7-3-15,11-14 3 0,14-10 15 16,16-16-16-16,10-11-15 0,31-17-3 16,-8-19-11-16,-7-11-8 0,-9-11-6 0,-13-9 2 15,-13-3 12-15,-16-6 2 0,-26 9-2 16,-14-4-8-16,-11-7-5 0,-18 2-10 0,-11 1-3 16,-13 0-12-16,-15 6-6 0,-12 5-9 15,-16 10-5-15,-13 6-3 0,-14 11-9 0,-9 5-47 16,-3 9-61-16,-3 7-81 0,2 9-104 15,1 7-108-15,3 9-127 0,1 7-172 0,-1 8-90 16,2 3 121-16,-3 10-578 0,3 1-692 16</inkml:trace>
  <inkml:trace contextRef="#ctx0" brushRef="#br2" timeOffset="109856.03">9432 11882 591 0,'0'0'-1'16,"-8"-7"14"-16,8 7 11 0,0 0 6 0,0 0 5 16,0 0 14-16,-8-9 8 0,8 9 15 15,0 0 9-15,0 0 15 0,0 0 10 16,-9-7 13-16,9 7 6 0,0 0 3 0,0 0-1 15,0 0-3-15,0 0-3 0,0 0-5 16,-6-11-4-16,6 11-4 0,0 0-1 16,0 0-6-16,0 0-3 0,0 0-4 0,0 0-8 15,0 0-6-15,0 0-10 0,0 0-4 16,0 0-1-16,0 0-10 0,0 0-2 16,0 0-4-16,21-13 0 0,-9 9-3 0,3 2-3 15,3-2 0-15,3 0-6 0,2 0-1 16,4-3-2-16,4 2 11 0,0-2-3 0,2-1-6 15,6 3-2-15,2-2-3 0,1 0 0 16,1 0 0-16,3-1-6 0,1 2 2 0,11-4-7 16,2 2 2-16,-8 0 10 0,-7 0-2 15,15 0-13-15,-6 1 8 0,10-1 25 16,2 0 5-16,2 0-1 0,-2 2 1 0,3 0-7 16,1-2-3-16,-2 2 1 0,2-2-5 15,-1 3-1-15,-5-1-1 0,-11 3-4 0,-5-4-2 16,-3 4-3-16,-1 2 2 0,-1-4-4 15,-5 4-5-15,-5-1 0 0,2 1 3 16,-4-1 0-16,-4 2 1 0,-1-1 0 0,-1 1-3 16,-2-3 0-16,0 3 0 0,-5 0 1 15,1 0 6-15,0 0 5 0,-3 3 5 16,1-3-2-16,-1 0-2 0,1 0-3 0,-3 0-3 16,3 1 0-16,-3-1-4 0,3 2-1 15,-17-2-1-15,25 1-2 0,-13 1 0 0,2-1-1 16,-14-1 1-16,21 0-1 0,-9 0-1 15,-12 0 0-15,17 2-1 0,-17-2-1 16,17 3-2-16,-17-3-1 0,14 1 0 0,-14-1 1 16,0 0-3-16,15 0 0 0,-15 0 0 15,0 0-2-15,14 0-2 0,-14 0 2 16,0 0-2-16,0 0 0 0,0 0 0 0,17 0-1 16,-17 0 0-16,0 0 0 0,0 0-1 15,0 0-3-15,0 0-26 0,0 0-41 0,0 0-69 16,6 0-84-16,-6 0-96 0,0 0-84 15,0 0-138-15,0 0-127 0,-31-6 93 16,31 6-332-16,-19-3-380 0</inkml:trace>
  <inkml:trace contextRef="#ctx0" brushRef="#br2" timeOffset="110315.04">10763 11495 2335 0,'-16'-3'-83'0,"16"3"18"0,0 0 23 0,-15-5 24 16,15 5 24-16,0 0 23 0,0 0 19 15,-10-4 11-15,10 4 10 0,0 0 2 0,0 0-1 16,0 0-8-16,0 0-6 0,0 0-5 16,0 0-5-16,0 0-6 0,0 0 9 15,0 0 10-15,0 0 4 0,0 0 1 0,56 9 3 16,-35-2 3-16,3-2 2 0,3 4-7 16,0-1-2-16,-2-2 0 0,0 2 6 15,-7-2-21-15,1 1 5 0,-5-1 19 0,-1 0 17 16,-5 3 28-16,0 2 16 0,-8-11 3 15,-6 23-3-15,-6-7-5 0,-5 1 4 0,-5 4-8 16,-7 1-9-16,0 0-24 0,0-5-6 16,0 2-9-16,2-2-6 0,2-2-6 0,2-2-4 15,3 1-10-15,1-5-5 0,3-1-5 16,1 0-44-16,3-2-63 0,-1-2-78 16,5 1-81-16,8-5-92 0,-14 5-94 0,9-3-214 15,5-2 17-15,0 0 76 0,0 0-270 16,0 0-289-16</inkml:trace>
  <inkml:trace contextRef="#ctx0" brushRef="#br2" timeOffset="120378.03">12361 11571 632 0,'0'0'116'16,"0"0"-43"-16,0 0-8 0,0 0 1 0,0 0-3 16,0-17 8-16,0 17 8 0,0 0 0 15,0 0 13-15,0 0 8 0,0 0 2 16,0 0 0-16,0 0-7 0,0 0-7 0,0 0-9 16,0 0-8-16,0 0-4 0,0 0-6 15,0 0 6-15,0 0 13 0,0 0 18 0,0 0 13 16,0 0 16-16,11 32 2 0,-11-32 9 15,-2 29-19-15,2-10 2 0,0 2 7 16,0 3 16-16,0 1 0 0,-2 3-2 16,2 0-9-16,-2 2-2 0,2 3-7 0,0-5-8 15,-3 3-4-15,3-5-11 0,0-1-8 16,0 1-10-16,0-4-6 0,0 0-6 16,0-5-7-16,0 1-3 0,3-2-8 0,-3-5-2 15,0 1-5-15,0 1-2 0,0-3-4 16,0-10-2-16,0 16-2 0,0-7-4 15,0-9-2-15,0 0-17 0,0 0-57 0,-3 13-73 16,3-13-91-16,0 0-83 0,0 0-79 16,0 0-109-16,0 0-143 0,0 0 41 0,-6-38-265 15,6 38-330-15</inkml:trace>
  <inkml:trace contextRef="#ctx0" brushRef="#br2" timeOffset="120861.6">12113 11695 2141 0,'-12'-8'-101'16,"0"6"26"-16,1-6 15 0,1 2 22 0,10 6 21 15,-17-11 21-15,11 6 13 0,-2-2 14 16,8 7 17-16,-10-14 13 0,10 14-4 16,-7-16 1-16,7 16-3 0,2-23 0 0,9 11 3 15,1-3 2-15,7-3 5 0,8-2 2 16,2 4 0-16,4-3 1 0,0 0-3 0,2 1-4 16,2 3-3-16,-2 2-2 0,2 1-9 15,-6 3-1-15,-2 5-6 0,-2 1 0 16,-2 3 0-16,-2 0-3 0,2 5 4 0,-3 0 2 15,-3 1 1-15,-3 3 4 0,1 2-16 16,-5 1 8-16,-1 0 12 0,-7 2 17 16,0-1-3-16,-4 2 0 0,0-15-3 0,-10 34-12 15,-1-15 2-15,-1 0-15 0,-3 0 6 16,-3-2-6-16,1 3-4 0,-1-7-3 16,-1 2-1-16,3-4-1 0,-3-2-3 0,2-2-4 15,1-1 1-15,-1 0-8 0,3-4-14 16,1-2-36-16,5 0-53 0,8 0-69 0,-20-2-78 15,13-2-54-15,7 4-92 0,-8-8-158 16,8 8 20-16,0 0-116 0,0 0-133 16</inkml:trace>
  <inkml:trace contextRef="#ctx0" brushRef="#br2" timeOffset="121680.07">12831 11354 1630 0,'0'0'-56'0,"0"-14"26"0,0 14 28 16,-2-20 20-16,2 20 17 0,-7-15 20 0,5 6 9 15,-4-1 14-15,-2-1 7 0,2 1 11 16,-1 0 2-16,-3-2-1 0,0 0 2 16,-1-2 4-16,1-1-3 0,-2 3-17 0,1 0 5 15,-1 0-3-15,0-2 1 0,-3 5-1 16,3 2 6-16,-7-4 0 0,3 4-2 15,-5 3 3-15,0 0-3 0,-4 2 0 0,1 2 5 16,-1 2-9-16,-8 1 1 0,4 2-1 16,-8 2-4-16,-1 5-4 0,1 0 0 0,-12 10-6 15,1 4 2-15,2 0 2 0,1 3-4 16,2 1 0-16,3-3-5 0,1 4-5 16,2 3-2-16,10-6-3 0,4 1 3 0,3 0-1 15,1 3-3-15,2 1 8 0,5 2-2 16,2 5-4-16,3 1-1 0,5 3-6 0,2 1-1 15,0 3-4-15,7-3-2 0,3 18-2 16,4-6-2-16,3-2-3 0,4-3 0 16,3-2 0-16,3-8 0 0,4-1-2 0,2-4 1 15,-4-13-4-15,2 0 1 0,-2-7-1 16,4-1-1-16,2 0 4 0,1-8-2 16,-3-4 7-16,2-1 2 0,0-4 6 0,6-5 9 15,1 1 7-15,-1-5 6 0,13-3 4 16,-1-4 8-16,-1-4 0 0,0-4 9 0,-3-3-6 15,-1 0 1-15,-3-1 4 0,1-4 5 16,-3-7-2-16,-1 3 0 0,-7 1 4 0,2-5 0 16,-6 3-2-16,-2-2-7 0,-4 4-6 15,-5 7-9-15,-3-5-3 0,0 1 0 0,-5-1-2 16,0 1-5-16,-3 3-5 0,-5-3-2 16,0 3-7-16,-4-2-4 0,-4-1-6 15,-5-2-5-15,-3 1-4 0,-2 0-4 0,-5 1-5 16,0 1-3-16,-12-7-2 0,0 13-3 15,-6-6-3-15,-2 3 1 0,2 6 0 16,8 8-5-16,-2 1 1 0,2 1-4 0,4 3-19 16,-2 1-39-16,4 5-40 0,3 0-41 0,-1 0-53 15,5 3-52-15,-3 1-60 0,7 3-55 16,-3 1-68-16,1 5-67 0,1 3-54 16,-1-1-251-16,5 4 89 0,1 1 86 0,2-2-440 15,2-1-534-15</inkml:trace>
  <inkml:trace contextRef="#ctx0" brushRef="#br3" timeOffset="127657.95">13380 11671 222 0,'0'0'118'0,"0"0"-28"0,0 0-18 16,-14-4-6-16,14 4 0 0,0 0 1 0,0 0 1 15,0 0 1-15,-12-3 18 0,12 3 6 0,0 0 10 16,0 0 7-16,0 0 4 0,-13-7 1 15,13 7 0-15,0 0 2 0,0 0-1 16,0 0 1-16,0 0 3 0,0 0-5 16,-14-2-4-16,14 2-4 0,0 0-5 0,0 0 18 15,0 0-3-15,0 0-6 0,0 0-4 16,0 0-3-16,0 0 6 0,0 0-14 16,0 0-2-16,0 0 12 0,-11-6 7 0,11 6 4 15,0 0 0-15,0 0 1 0,0 0-6 16,0 0-2-16,0 0-1 0,0 0 0 0,0 0-3 15,42-11-3-15,-24 7-6 0,5-4-3 16,4 4-6-16,4-5-2 0,4 2-2 16,6 0 9-16,17-6-7 0,4 0-7 0,0 0-9 15,4 1-7-15,5-1-4 0,-1 1-11 16,-2 0-2-16,-2 0-2 0,-2 0-6 16,-1 1-4-16,-8 0-3 0,-5 4 0 0,-7-1-5 15,-3 4 1-15,-3 1-2 0,-2 2-2 16,2-3 1-16,-4 1 2 0,4 3 4 0,1-1 0 15,-3 2 2-15,2 2 0 0,-2-2 8 16,11 3 0-16,-7-1-1 0,2 1-1 16,-1 2 0-16,-3-4-1 0,-4 2-4 0,0-1-3 15,0 2 6-15,-6-2-7 0,0 1 8 16,0-2-9-16,-5 2 0 0,-3-2-4 0,-3 0 4 16,3 0-3-16,-4-2-2 0,1 3 0 15,-4 0 0-15,3-2 11 0,-15-1-15 16,19 3-1-16,-11-3 1 0,-8 0-2 0,14 4 0 15,-14-4 2-15,11 1-6 0,-11-1 5 16,0 0-1-16,16 4-11 0,-16-4-3 0,8 0-41 16,-8 0-63-16,0 0-85 0,0 0-95 15,0 0-78-15,0 0-76 0,-31 5-37 0,31-5-152 16,-26 0-74-16,26 0 64 0,-27 0-378 16,14-2-488-16</inkml:trace>
  <inkml:trace contextRef="#ctx0" brushRef="#br3" timeOffset="128096.27">14480 11337 2486 0,'0'0'-185'0,"-16"-2"36"16,16 2 30-16,-15-4 35 0,15 4 33 16,-14-3 38-16,14 3 28 0,0 0 29 0,-19-1 15 15,19 1 4-15,0 0-2 0,-12-3-2 16,12 3-4-16,0 0-4 0,0 0-5 0,0 0 10 16,0 0 20-16,0 0 12 0,0 0 11 15,0 0 18-15,0 0 0 0,0 0-11 16,39 25-8-16,-18-17-17 0,-1 1 2 15,3-1-30-15,0 3-2 0,-5 0-8 0,5 1-1 16,-6-2 3-16,-1-1 3 0,-1 3 3 16,-1-1 24-16,-4 0 31 0,-3 1 31 0,-3-2 18 15,-4 6 5-15,0-16-8 0,-8 28-11 16,-5-10-13-16,-1 4-12 0,-5-5-10 16,-2 2-12-16,3-3-7 0,-3 1-10 0,5-2-5 15,-1-6-9-15,5 2-18 0,1-3-83 16,3 0-103-16,0-5-134 0,8-3-132 0,-6 5-192 15,6-5-58-15,0 0 80 0,0 0-312 16,0 0-370-16</inkml:trace>
  <inkml:trace contextRef="#ctx0" brushRef="#br3" timeOffset="129577.04">16115 11515 2212 0,'9'-9'-135'0,"-9"9"34"16,0 0 27-16,0 0 30 0,10-10 32 15,-10 10 23-15,0 0 19 0,0 0 15 16,0-13 11-16,0 13 7 0,0 0 1 0,0 0-3 15,0-19 0-15,0 19 2 0,0 0 2 16,-10-10 0-16,10 10-7 0,-9-8-6 16,9 8 12-16,0 0-7 0,-18-4-7 0,18 4-5 15,-25 1-3-15,15 2-5 0,-5-1-2 16,-1 6 3-16,-3-3 6 0,0 4-7 16,1-2 0-16,1 1-3 0,-1 2 1 0,1-1-8 15,3 2 0-15,-1-1-6 0,3 2 0 16,-1-4-2-16,5 1 0 0,2 1 1 15,-2-1-1-15,8-9 0 0,-5 17 2 0,5-17 0 16,0 0 3-16,9 19-3 0,-9-19-17 16,14 4 4-16,-1-2-1 0,-13-2 4 0,31-3 1 15,-17 0 2-15,5-3 4 0,1-2 4 16,-5 3 2-16,3-2 2 0,-1 0 6 16,2-1 1-16,-5-3 3 0,3 7-4 0,-5-5-2 15,-2 3 0-15,5 0-3 0,-7 1 2 16,4 1-7-16,-12 4 2 0,15-8-9 0,-15 8-2 15,8-2-4-15,-8 2 2 0,0 0 3 16,0 0 0-16,4 24 0 0,-4-24 5 16,-8 27-6-16,-2-8-1 0,3-2 5 0,-3 5-11 15,0 4 30-15,2-3-6 0,-1 1-3 16,-1-1 2-16,6-1-5 0,-4-2 0 0,3-1-5 16,-1-1 1-16,0-5 2 0,4 0-1 15,-2-1 23-15,4-12 11 0,-4 16 21 16,4-16 13-16,0 15 11 0,0-15 13 0,0 0-5 15,12 6-8-15,-12-6-8 0,23-7-7 16,-23 7-8-16,23-10-8 0,-5 2-8 0,-3 0-12 16,1 0 1-16,3-1-5 0,-3 0-9 15,3 3-1-15,-7-3-5 0,3 1-6 16,-5 3-50-16,2-1-51 0,-3 3-59 0,1-4-87 16,-2 4-77-16,-3-5-81 0,1 0-104 15,-4 0-178-15,-2 8 55 0,6-12-298 16,-2 3-387-16</inkml:trace>
  <inkml:trace contextRef="#ctx0" brushRef="#br3" timeOffset="130246.27">16487 11327 2245 0,'0'0'-156'0,"2"-22"30"15,-2 13 27-15,0 9 38 0,0-24 40 16,0 12 24-16,0 12 16 0,-4-27 14 16,2 17 32-16,-6-3 7 0,4 1 4 0,-11 1 3 15,3-1 7-15,-3 1 8 0,-3-1 8 16,1 3 9-16,-5 3-8 0,-1 1 2 15,0-3-23-15,-8 2 0 0,0 4 2 0,-2 0-1 16,-2 2-6-16,-9 4 6 0,3 2 5 16,-4 0 29-16,3 3 0 0,-13 4-5 15,-1 6 2-15,4 0-2 0,2 1-8 0,5 3-6 16,4 6-3-16,-1-2-5 0,7 4-7 16,4 0-5-16,8-4-4 0,1 4-5 15,3 2-2-15,2 1-1 0,3 4 2 0,2 2-5 16,5 1-4-16,1 5 1 0,4-2-3 15,-2 3 0-15,8-3-2 0,2-1 2 0,3-1 0 16,5-6-4-16,11 10 1 0,2-4 2 16,8-7-3-16,2-5-1 0,9-4 0 0,1-7-3 15,-3-5-2-15,-1-5 4 0,0-4 4 16,7-3 11-16,18-6 7 0,-6-1 10 16,2-5 2-16,-4-1 7 0,-2-4 14 0,-6-2 5 15,-3-2 8-15,-7 0 7 0,3-7 1 16,-10 4 4-16,-8-1 0 0,0-3-4 0,0-1-6 15,2-11-12-15,-4 4-8 0,-7 1-8 16,5-15-10-16,-8 6-8 0,-3 4-8 16,0-1-6-16,-1 2-8 0,-7-1-2 0,0 7-6 15,0-3-3-15,-8 6-7 0,4-2-5 16,-8 1-3-16,-1 4-7 0,-5-1-2 0,-5 2-2 16,-5 1-9-16,-5 5-7 0,-2 2 0 15,0 1 0-15,-7 3 0 0,7 2 0 0,4 4-9 16,1-1-98-16,7 4-71 0,2-4-78 15,-1 3-88-15,5 3-97 0,3 1-66 0,10 0-51 16,-12 8-175-16,10-1-45 0,2-7 91 16,-9 19-535-16,5-10-685 0</inkml:trace>
  <inkml:trace contextRef="#ctx0" brushRef="#br0" timeOffset="150315.68">10621 12046 1607 0,'10'-9'192'0,"-10"9"-79"16,0 0-19-16,0 0 4 0,0 0 0 16,0 0 14-16,6-10 5 0,-6 10 6 0,0 0 9 15,0 0 21-15,0 0-21 0,7-8 1 16,-7 8-4-16,0 0-1 0,0 0-17 16,0 0-4-16,0 0-1 0,0 0-5 0,0 0-5 15,0 0-1-15,0 0-9 0,0 0-6 16,0 0-8-16,0 0-3 0,0 0-6 0,0 0 0 15,0 0 0-15,0 0-2 0,4 31 4 16,-4-31 4-16,-4 29 8 0,-1-12 6 16,1 5 6-16,0-2 2 0,-2 2-1 0,0 4 0 15,0 1 0-15,1-1-2 0,-1 3-6 16,2-2 1-16,0-1-5 0,0 1 1 0,0-4-3 16,2 2 14-16,0-2-13 0,2-2 0 15,0 0-5-15,0-4-5 0,4 1-6 16,-2-2-1-16,2 0-2 0,0-2-23 0,2-2 0 15,3-1 1-15,-1-3-3 0,2 0 1 16,-2-2-5-16,7-2-2 0,-5-2-3 0,-10-2-5 16,23 2-2-16,-9-4 1 0,-1 2-29 15,-3-4-26-15,0-1-32 0,-1 0-45 0,-5-1-44 16,2 0-54-16,-6 6-37 0,6-9-34 16,-6 9-39-16,4-11-52 0,-4 11-29 0,0 0-83 15,0 0-112-15,-14-12 29 0,8 8-366 16,6 4-414-16</inkml:trace>
  <inkml:trace contextRef="#ctx0" brushRef="#br0" timeOffset="150583.7">10464 12437 2504 0,'0'0'-41'0,"-15"-2"23"0,15 2 18 0,0 0 23 16,-12-4 25-16,12 4 18 0,0 0 21 16,0 0 13-16,0 0 6 0,0 0 4 0,-13-6 25 15,13 6-7-15,0 0 3 0,0 0 8 16,0 0 26-16,0 0 15 0,0 0 3 15,0 0-7-15,0 0-2 0,44-8-5 0,-30 4-2 16,5 3-5-16,-2-3-4 0,3 1-11 16,1-1-13-16,-3 1-10 0,3-3-3 15,0 0-19-15,-1 2-11 0,-1-3-7 0,0 3-1 16,-3-1-16-16,1-1-6 0,-5 0-9 16,3 2-36-16,-5-1-48 0,2 0-62 0,-3 1-74 15,-1 1-63-15,-2-1-85 0,-6 4-89 16,13-4-97-16,-13 4-146 0,12-5 40 0,-12 5-457 15,0 0-536-15</inkml:trace>
  <inkml:trace contextRef="#ctx0" brushRef="#br0" timeOffset="150833.7">11100 12278 3147 0,'0'0'37'0,"0"0"12"0,9 11 26 0,-9-11 55 16,0 0 27-16,6 16 23 0,-6-16 10 15,4 15 4-15,-2-6-1 0,-2-9-3 16,6 23-7-16,-4-11-5 0,0 2-4 0,5 0-2 16,-7-1 1-16,4 1-7 0,-2-1-13 15,0 4-10-15,0-3-19 0,-2 1-8 16,2 0-14-16,-2-3-7 0,0-12-17 0,0 25-6 16,0-13-49-16,0-4-64 0,0 4-91 15,0-12-117-15,-6 17-135 0,4-12-147 0,-2 4-180 16,4-9 40-16,-7 10 100 0,7-10-519 15,0 0-560-15</inkml:trace>
  <inkml:trace contextRef="#ctx0" brushRef="#br0" timeOffset="155676.1">14143 11991 873 0,'0'0'124'16,"0"0"-22"-16,0 0-10 0,0 0-16 16,0 0 6-16,0 0 6 0,0 0 6 0,0 0 1 15,0 0 9-15,0 0 8 0,0 0 4 16,-8-12 2-16,8 12 1 0,0 0 1 16,0 0-15-16,0 0 6 0,0 0-23 15,0 0-3-15,0 0 6 0,0 0 10 0,0 0 16 16,0 0 28-16,0 0 2 0,-12 29-6 15,9-18 4-15,-1 0-7 0,-2 3 4 0,2-2-1 16,-2 5-4-16,2 2-1 0,-3 0-2 16,1 0-8-16,0 6-5 0,0-1-6 15,2 3-10-15,-5-7-9 0,3 5-8 0,2-1-4 16,2-2-6-16,-2 0-4 0,2 2-1 16,2-7-4-16,0 2-8 0,2 0-4 0,2 0-3 15,0 1-8-15,2-6 2 0,5 3-3 16,-5-3-4-16,2 0-4 0,5-3-6 15,-1 0-3-15,-2-3 3 0,3-3-5 0,1 2 1 16,-1-3-6-16,1-3-4 0,-14-1-21 16,23 0-24-16,-23 0-39 0,21-8-43 0,-11 1-43 15,-4 1-52-15,2-4-50 0,1 3-55 16,-5-2-54-16,0-3-29 0,-2 2-62 0,-2 1-95 16,0 9-21-16,-6-18-298 0,-3 8-351 15</inkml:trace>
  <inkml:trace contextRef="#ctx0" brushRef="#br0" timeOffset="155958.75">13920 12331 2343 0,'-14'0'-22'0,"14"0"24"0,-21-2 21 16,21 2 25-16,-17 0 20 0,17 0 22 16,0 0 4-16,-14-4-2 0,14 4-14 0,0 0 11 15,0 0 20-15,0 0 26 0,0 0 36 16,0 0 0-16,0 0-4 0,0 0-5 0,0 0-1 15,52-8-2-15,-38 8-4 0,3-4-3 16,1 1-8-16,3-2-12 0,-3 1-11 16,3-2-11-16,0 0-11 0,-1 0-11 0,1 1-9 15,0-2-7-15,-3 3-7 0,-1-3-6 16,-3 3-9-16,1 2-14 0,-3-1-42 16,1 0-40-16,-13 3-50 0,18-5-53 0,-9 3-61 15,1 0-57-15,-10 2-77 0,12-2-66 0,-12 2-153 16,15 2-33-16,-9 2 63 0,-6-4-243 15,16 8-266-15</inkml:trace>
  <inkml:trace contextRef="#ctx0" brushRef="#br0" timeOffset="156562.17">14522 12463 2009 0,'0'0'-52'0,"-29"-6"23"0,29 6 12 0,0 0 12 15,-13-8 26-15,13 8 22 0,-10-5 11 16,10 5 11-16,-10-7 6 0,10 7 12 15,-7-10 9-15,7 10 0 0,0 0 3 0,-4-19 3 16,4 19 8-16,0-16 0 0,0 16 5 16,8-21-9-16,-1 9 6 0,-1-1 5 0,0-1 3 15,4-1-1-15,1 3 0 0,-1-3 15 16,-2 5-6-16,1-2-11 0,1 4-9 16,-4 0-6-16,4 0-9 0,-10 8-5 0,15-5-2 15,-15 5-5-15,0 0 0 0,19 10-5 16,-19-10-2-16,4 22-3 0,-2-8-5 0,-2 2-3 15,0 0-5-15,-2 5-2 0,-2 0-3 16,-1-1-4-16,-1 2-2 0,-2 1-5 16,4 0-1-16,-9 3-1 0,3-3-5 0,6-5-2 15,-6-1-1-15,3-1-3 0,1-3 14 16,2 0 2-16,-2-2 8 0,6-11 4 16,-6 19 8-16,6-19 8 0,-4 11 11 0,4-11 6 15,0 0-1-15,0 0 4 0,10 13 3 0,-10-13-6 16,12 3-5-16,-12-3-6 0,21 0-6 15,-21 0-4-15,16-3-6 0,-16 3-6 16,21 0-2-16,-21 0-8 0,21-2 3 0,-13 2-11 16,-8 0-1-16,21-4-5 0,-21 4-5 15,18-2-9-15,-18 2-32 0,17 0-31 16,-9 0-37-16,-8 0-40 0,10 0-57 0,-10 0-76 16,0 0-76-16,17 0-97 0,-17 0-114 15,0 0-178-15,0 0 82 0,0 0-552 0,0 0-657 16</inkml:trace>
  <inkml:trace contextRef="#ctx0" brushRef="#br0" timeOffset="173714.21">10565 13051 1965 0,'0'0'281'0,"0"0"-95"15,-19 0-53-15,19 0-15 0,-12 2-12 16,12-2 7-16,0 0 19 0,-21 4-2 0,21-4 44 15,-10 0 19-15,10 0 15 0,0 0 1 16,-14 4 0-16,14-4-14 0,0 0-14 0,0 0-12 16,0 0-13-16,0 0 7 0,0 0 8 15,0 0 21-15,0 0-4 0,45-14-4 0,-16 10-7 16,-2-7-3-16,12 3-6 0,0-4-7 16,15-6-5-16,2 2-8 0,-2-1-9 15,-9 3-11-15,-6 3-7 0,-1 0-6 0,-5 1-4 16,-6 2 0-16,-1 2-2 0,-3-1-4 0,-2 2-5 15,-2 1-1-15,-3-2-3 0,-4 5-3 16,1-4 1-16,1 3-64 0,-5 0-30 16,1 1 0-16,-10 1 0 0,14-6 0 0,-14 6 0 15,15-3 0-15,-9 0 0 0,-6 3 0 16,0 0 0-16,15-4 0 0,-15 4 0 0,8 0 0 16,-8 0 0-16,0 0 0 0,8-4 0 15,-8 4 0-15,0 0-65 0,0 0-371 16,0 0-112-16,0 0-121 0,0 0-196 0,0 0 86 15,0 0 101-15,0 0-734 0,0 0-863 16</inkml:trace>
  <inkml:trace contextRef="#ctx0" brushRef="#br0" timeOffset="176181.13">14193 12966 789 0,'-13'-3'314'0,"3"1"-74"0,10 2-65 15,-14-2-24-15,14 2-10 0,0 0-9 0,-13-5 0 16,13 5 0-16,0 0 17 0,0 0 20 16,0 0 46-16,-23 0 17 0,23 0 9 0,0 0 10 15,0 0 1-15,0 0-12 0,0 0-9 16,-12-3-9-16,12 3-15 0,0 0-8 15,0 0-10-15,0 0-4 0,0 0 25 0,0 0 11 16,46-11 2-16,-17 4-5 0,8-1-2 16,4 0-11-16,0-2-12 0,17-3-11 15,-8 4-12-15,-7-1-12 0,-3 4-11 0,1-1-6 16,-8 0-9-16,0 4-8 0,-6-1-5 16,-2 1-10-16,-3-2-4 0,-3 2-6 0,-2 2-68 15,-3 1-31-15,-1-3 0 0,1 2 0 0,-14 1 0 16,19-2 0-16,-19 2 0 0,14 0 0 15,-14 0 0-15,15-5 0 0,-15 5 0 16,0 0 0-16,14 0 0 0,-14 0 0 0,0 0 0 16,0 0 0-16,8 5 0 0,-8-5 0 15,0 0 0-15,0 0 0 0,0 0 0 0,-22 13-13 16,22-13-419-16,-15 5-73 0,9-1-94 16,-4-2-162-16,-1 0-55 0,-1 1 114 0,12-3-782 15,-27-3-931-15</inkml:trace>
  <inkml:trace contextRef="#ctx0" brushRef="#br0" timeOffset="2807.41">17455 12623 1622 0,'0'0'335'0,"-11"4"-76"0,11-4-24 16,0 0-3-16,0 0 18 0,0 0-23 15,-4 13-16-15,4-13-18 0,0 0-1 16,0 0 5-16,0 0 0 0,0 0-2 0,33 1-16 15,-12-2-16-15,2-2-16 0,0 1-15 16,-1-1-13-16,5 1-12 0,0-1-9 0,-4 1-10 16,4 0-10-16,-5 0-24 0,-1 0-57 15,-2 2-67-15,-5-4-73 0,3 3-54 0,-3 0-51 16,-1-1-57-16,-3-1-32 0,-2 3-25 16,-8 0-37-16,4-5-80 0,-4 5-56 15,0 0-292-15,0 0-314 0</inkml:trace>
  <inkml:trace contextRef="#ctx0" brushRef="#br0" timeOffset="3025.21">17746 12614 2158 0,'0'0'-21'0,"-14"1"50"16,14-1 42-16,0 0 31 0,0 0 24 0,-13 4 23 15,13-4 30-15,0 0-5 0,0 0 1 16,0 0 0-16,-14 4-6 0,14-4-6 0,-8 7 11 16,8-7 15-16,-9 18 2 0,-1-6-5 15,2 1-16-15,-1 6-15 0,-5 2-14 16,6 0-15-16,-7 5-10 0,3-2-12 0,4 2-8 15,-3 0-12-15,-1 0-9 0,2-3-2 16,1 2-10-16,5-2-33 0,-2-5-66 16,2 3-92-16,0-5-91 0,4-3-110 0,-4 2-91 15,4-5-146-15,4 1-71 0,-4-11 69 16,8 12-357-16,-8-12-405 0</inkml:trace>
  <inkml:trace contextRef="#ctx0" brushRef="#br0" timeOffset="3749.5">17938 12709 2676 0,'5'-17'76'0,"-5"17"5"0,0 0 2 0,2-12 10 16,-2 12-2-16,0 0-17 0,0 0-3 16,0 0-13-16,4-11-5 0,-4 11-3 0,0 0-8 15,0 0 1-15,0 0 7 0,0 0 25 16,0 0 15-16,0 0 17 0,0 0 14 15,-15 46 8-15,11-35 8 0,0 4 0 0,0 4-7 16,-6 1-4-16,5-1-7 0,-3 2-12 16,0-4-9-16,2 5-12 0,-3-3-7 0,1 0-9 15,2-1-5-15,2-4-6 0,0 0-5 16,0-6-3-16,-1 3-4 0,5-11-2 16,-4 13 0-16,4-13-1 0,-4 13 0 0,4-13-3 15,0 0-6-15,0 0-3 0,0 0 4 16,0 0-4-16,17-34 0 0,-13 23-7 0,2-5-2 15,2-4 0-15,1 2-5 0,-1-2-2 16,2-1-2-16,3-2-6 0,-3 8 4 16,-6-4-2-16,4 2-2 0,3 3-1 0,-7 3-1 15,4 0-3-15,-4 2 2 0,-4 9-3 16,6-16-2-16,-6 16-3 0,9-13-2 0,-9 13-2 16,4-8 4-16,-4 8-1 0,0 0 3 15,0 0-1-15,0 0 1 0,0 0 0 16,0 0 1-16,0 0 0 0,0 0 0 0,18 19 2 15,-18-19 1-15,5 8-1 0,-5-8 2 16,0 0-1-16,12 10 2 0,-12-10 2 0,14 5-1 16,-14-5 0-16,13 0 0 0,-13 0-2 15,14 0 5-15,-14 0-1 0,19-9 0 16,-11 5-2-16,5-2 1 0,-3-3-3 0,-2 3-3 16,3-2 7-16,-3 2 0 0,-8 6 5 15,16-13 2-15,-16 13 8 0,11-9 9 0,-11 9 5 16,8-4 8-16,-8 4-10 0,0 0 8 15,10-10-15-15,-10 10 2 0,0 0-6 0,0 0 3 16,0 0-5-16,0 0-2 0,0 0-1 16,0 0-3-16,0 30 0 0,0-30 0 15,-2 26-3-15,-2-10-4 0,0 3 1 0,0 2 5 16,0 1-3-16,0 0-2 0,-1 2 2 16,-1-2-3-16,2 1 2 0,0-1-1 15,0 0-4-15,0-1-1 0,0 0-2 0,1-2-36 16,-1-3-60-16,0 0-71 0,4-2-83 0,-4 0-77 15,4-7-86-15,0 3-64 0,0-10-175 16,0 16-5-16,0-16 48 0,0 0-417 16,8 11-496-16</inkml:trace>
  <inkml:trace contextRef="#ctx0" brushRef="#br0" timeOffset="4166.4">18550 12611 2572 0,'0'0'-136'0,"0"0"46"0,0 0 35 16,0 0 39-16,0 0 37 0,0 0 32 15,0 0 29-15,0 0 18 0,0 0 15 0,0 0 11 16,0 0 25-16,0 0-4 0,0 0-1 16,0 0 4-16,0 0-9 0,0 0-13 0,0 0-2 15,0 0 6-15,0 0 16 0,0 0 11 16,9-7 1-16,-9 7-3 0,26-5-8 16,-11 2-13-16,1 0-15 0,-1 1-11 0,4-2-12 15,-3 1-8-15,-1 0-11 0,-1 1-9 16,-2-4-5-16,3 3-8 0,-3 0-3 15,3-2-6-15,-15 5-4 0,20-2-3 0,-9 0-35 16,-11 2-42-16,12-8-54 0,-12 8-72 16,11-4-59-16,-3 1-48 0,-8 3-49 0,0 0-35 15,0 0-20-15,0 0-53 0,0 0-99 16,0 0-27-16,0 0-251 0,-31 0-290 16</inkml:trace>
  <inkml:trace contextRef="#ctx0" brushRef="#br0" timeOffset="4467.47">18623 12583 2034 0,'0'0'-61'0,"0"0"48"0,-19 1 31 16,19-1 22-16,0 0 22 0,-12 0 14 16,12 0 18-16,0 0 9 0,0 0 2 15,-15 3 1-15,15-3 0 0,0 0-4 16,0 0-6-16,0 0 7 0,-14 9 39 0,14-9 15 16,-4 18 13-16,-5-5 17 0,1 6 3 15,-6 4 12-15,-5 8 1 0,2 1 4 0,-9 16 1 16,-1 2-10-16,4-1-8 0,0-1-15 15,9-8-6-15,-3-1-9 0,3-5-9 0,5 0 2 16,-1-3-20-16,6-2-1 0,4-5-15 16,0-2-10-16,4 1-5 0,2-5-10 15,3-1-5-15,3-5-9 0,2-1-8 0,5 0-3 16,-2-5-5-16,1 0-10 0,-3-4-4 16,1-2-42-16,-1 2-47 0,-3-4-73 0,3 0-91 15,-3-2-95-15,2 0-109 0,-1 0-97 16,-3-1-181-16,-2-1-25 0,-8 6 89 15,19-6-530-15,-11 1-619 0</inkml:trace>
  <inkml:trace contextRef="#ctx0" brushRef="#br0" timeOffset="5306.2">19187 12604 2907 0,'0'0'-120'16,"0"0"46"-16,0 0 32 0,-8-11 27 15,8 11 23-15,0 0 17 0,0 0 5 0,0 0 1 16,0 0 3-16,0 0 6 0,0 0 5 16,14-16 4-16,-1 12 2 0,1 3 1 15,9-1-7-15,-3-3-2 0,3 2-1 0,0 1-7 16,0 2-3-16,-5-5-5 0,5 4 1 16,-2 1-5-16,-3-4-2 0,-3 3 2 15,-3 1 3-15,-12 0 17 0,23-2 5 0,-23 2 27 16,14 2 2-16,-14-2 9 0,13 5 7 15,-13-5 8-15,0 13 3 0,0-13-3 16,0 0-15-16,-13 36-3 0,9-20-7 0,-2 2-9 16,2 5-4-16,0-3-4 0,4 6-4 15,-4 2-6-15,4 3-2 0,4 1 0 0,-4 1 18 16,0 1 18-16,0-8 19 0,0 3 27 16,0-1 22-16,-4-3 21 0,0 4 14 15,1-2 6-15,-5-2 9 0,-4-1-4 0,1-3-13 16,-5-1-10-16,1 0-15 0,-1-2-13 15,-3-4-14-15,-3 0-12 0,-1-6-14 0,4 3-10 16,1-5-11-16,-3-2-3 0,2 2-8 16,1-6-12-16,1 4-36 0,-1-2-48 15,5-1-67-15,-1-1-58 0,1 3-66 0,3-3-73 16,-2 1-60-16,12-1-76 0,-15 3-67 16,15-3-87-16,-8-7-149 0,8 7 46 15,0 0-565-15,0 0-704 0</inkml:trace>
  <inkml:trace contextRef="#ctx0" brushRef="#br0" timeOffset="6288.5">20099 12528 3053 0,'6'-4'-193'0,"-6"4"57"0,12-12 43 16,-12 12 43-16,6-7 39 0,-6 7 29 16,0 0 26-16,9-8 19 0,-9 8 10 0,0 0 1 15,0 0 26-15,0 0 3 0,0 0-2 16,0 0-11-16,0 0 7 0,0 0 16 15,-23-15 1-15,23 15 5 0,-17 2 7 0,17-2 3 16,-18 5-8-16,18-5 0 0,-23 1-6 16,15 2-9-16,8-3-10 0,-21 4-11 0,13-1-7 15,8-3-8-15,-17 5-11 0,17-5-4 16,-14 4-5-16,14-4-6 0,-8 5-5 16,8-5-4-16,0 0-3 0,-19 5-4 0,19-5-3 15,-8 7 0-15,8-7-3 0,0 0-1 16,-11 7-3-16,11-7-1 0,-8 5-2 15,8-5-1-15,0 0-1 0,-10 8-2 16,10-8 2-16,0 0-4 0,0 0-4 0,-8 8 1 16,8-8 0-16,0 0-1 0,0 0-2 15,0 0 1-15,-5 8 0 0,5-8-1 0,0 0 4 16,0 0 1-16,0 0 2 0,0 0 7 16,0 0 12-16,0 0 12 0,0 0 8 0,0 0 9 15,0 0 4-15,-4 15 2 0,4-15 5 16,0 0-5-16,0 0 5 0,0 0-6 15,0 0 0-15,0 0-7 0,0 0-4 0,0 0-4 16,0 0-4-16,0 0-5 0,0 0-5 16,0 0-3-16,0 0-4 0,0 0 4 15,0 0-8-15,0 0-2 0,-8 7 0 0,8-7-4 16,0 0-1-16,0 0-3 0,-6 19 0 16,4-14 0-16,-5 10 3 0,3-3-1 0,0 3-2 15,0-1 3-15,0 6-1 0,-2-2-5 16,-3 1 4-16,5 1 0 0,0 1 0 0,0 1 3 15,-2 0 2-15,2-3 1 0,0 1 0 16,-1 1 2-16,1-2-2 0,2-3-1 0,0 0-2 16,0 0 1-16,-2-5 5 0,4 4-8 15,0-15 2-15,-8 23-3 0,8-13-3 16,0-10-3-16,0 16 3 0,0-16-2 16,-4 16 0-16,4-16 2 0,0 13-2 0,0-13-4 15,0 0 0-15,0 14-1 0,0-14 1 0,0 0 1 16,0 0 5-16,4 15-2 0,-4-15 2 15,14 7-2-15,-14-7 1 0,21 4-3 16,-11-3-2-16,-10-1 4 0,25 0-8 0,-11 0-29 16,1 0-46-16,2 0-59 0,-7 0-77 15,8 0-89-15,-5-1-100 0,5-3-102 16,1 2-224-16,-7-3 34 0,9 1 67 0,0 3-508 16,-1-7-600-16</inkml:trace>
  <inkml:trace contextRef="#ctx0" brushRef="#br0" timeOffset="7015.36">20752 12489 2840 0,'0'0'-165'16,"0"0"30"-16,-11-11 37 0,11 11 33 16,0 0 31-16,-8-5 26 0,8 5 21 0,0 0 16 15,0 0 8-15,-8-10 11 0,8 10 6 16,0 0 2-16,0 0 3 0,0 0-3 0,0 0-3 16,-8-6-3-16,8 6-4 0,0 0-3 15,0 0-3-15,0 0-3 0,24-14-1 16,-13 8-3-16,5 4-1 0,-1-1-1 15,1-1-6-15,-1 1 1 0,3 2-3 0,1 1 0 16,-2-4-7-16,-3 3-1 0,3 1 0 16,-7-2-4-16,-10 2 0 0,23 0 1 15,-23 0 6-15,20 0-1 0,-20 0 13 0,15 0 5 16,-15 0 29-16,12 0 0 0,-12 0 6 16,0 0 0-16,6 11-9 0,-6-11 5 0,0 15 2 15,0-15-8-15,-4 20-1 0,2-5-4 16,-2 0-1-16,2 1 1 0,-4 3 0 0,6 3 1 15,-4 1-2-15,0-1-1 0,1 2-3 16,1 1-3-16,0-1-2 0,0 0 17 16,0 2 9-16,0-6 14 0,2 4 25 15,-6-6 25-15,2 4 27 0,0-4 14 0,-7 2 12 16,-1 2 4-16,-7-5 1 0,1 1-6 16,-7-2-11-16,0-2-10 0,-6 2-13 0,0-8-14 15,4 3-10-15,0-3-12 0,0 0-11 16,5-4-11-16,3 2-11 0,-2-2-5 0,-1-2-10 15,11 1-10-15,-5-3-44 0,6 3-57 16,-3 0-73-16,13-3-87 0,-14 5-105 16,14-5-99-16,-9 0-93 0,9 0-116 0,0 0-129 15,0 0 58-15,0 0-608 0,0 0-751 16</inkml:trace>
  <inkml:trace contextRef="#ctx0" brushRef="#br0" timeOffset="7741.15">21713 12512 3241 0,'-8'-7'-202'0,"8"7"40"0,-11-9 39 15,11 9 32-15,-8-7 34 0,8 7 28 0,-8-11 26 16,8 11 20-16,0 0 21 0,-10-13 10 16,10 13 13-16,-5-8 2 0,5 8 4 15,0 0 10-15,-10-10 4 0,10 10-1 16,0 0 6-16,-8-10-8 0,8 10 13 0,-8-5-7 16,8 5-8-16,0 0 0 0,-23-5 0 15,23 5-7-15,-17 0 14 0,17 0 2 16,-29 1 7-16,17 2 10 0,-3-2 3 0,3 2 0 15,12-3-4-15,-23 5-1 0,11-5-4 16,-3 4-10-16,15-4-7 0,-16 5-9 0,16-5-9 16,-17 2-5-16,17-2-7 0,-12 6-5 15,12-6-5-15,-10 6-6 0,10-6-2 16,-9 7-2-16,9-7-4 0,-8 12-1 0,8-12-1 16,-4 14-3-16,0-5-1 0,0 2 0 15,-3 1 8-15,-1 3 26 0,-2 2 12 16,-7 6 10-16,5-2 6 0,-7 2 4 15,5 0 0-15,-3 5-2 0,-1 0-4 0,-1 3 10 16,3 0 0-16,-3 2-5 0,7-4-1 16,-3 3-13-16,5-5-4 0,2 1-3 0,-1-1-4 15,5-4-5-15,2 2-3 0,2-4-3 16,0-3-4-16,0-2 3 0,4-1-6 0,-2 1 1 16,2-3-4-16,7-4-3 0,-3 1 3 15,4-6-9-15,-1 0-6 0,1-4-60 0,5-2-78 16,-3-2-97-16,3-3-105 0,1-2-100 15,5-6-83-15,0 7-130 0,-1-6-75 16,1 2 58-16,4 2-531 0,0-3-644 0</inkml:trace>
  <inkml:trace contextRef="#ctx0" brushRef="#br0" timeOffset="8328.95">22362 12465 3117 0,'0'0'-64'16,"-6"-14"31"-16,6 14 27 0,0 0 37 15,-6-14 26-15,6 14 17 0,0 0 26 16,0 0-3-16,-6-10-9 0,6 10-19 0,0 0 3 16,0 0-9-16,16-14-9 0,-1 9 0 15,1 0-5-15,7 0-7 0,2 3-5 0,-1-2-1 16,1 1-2-16,0 0-5 0,-2 1-5 15,-1 2-2-15,-5-2 1 0,-3 2-7 16,1 2 7-16,-3 0 22 0,-5 8 26 16,-7-10 25-16,0 17 21 0,0-17 6 0,-17 34-1 15,0-13-3-15,-1 0-3 0,1 4-6 16,-3 0-8-16,3 6-7 0,1-5-10 16,1 5-9-16,3-2-5 0,-1 5-6 0,7-5-4 15,2 1-5-15,2 1-3 0,0-5 0 16,0-2-4-16,2-2 0 0,0 1 24 0,0-3 34 15,-4-5 22-15,0 6 18 0,-7-5 1 16,-1-2-9-16,-1-3-7 0,-5-1-12 0,-3-4-10 16,0-2-11-16,-1-2-9 0,-3-2-10 15,2-2-7-15,0 2-7 0,1-4-8 16,1 0-10-16,0 2-39 0,9 0-60 0,-3-3-72 16,3 5-92-16,4-3-106 0,-5 3-82 15,13 0-100-15,-10-2-83 0,10 2-157 0,0 0 52 16,0 0 83-16,0 0-489 0,0 0-568 15</inkml:trace>
  <inkml:trace contextRef="#ctx0" brushRef="#br0" timeOffset="8933.01">23214 12403 2816 0,'-17'-5'-119'0,"17"5"41"16,-12-2 38-16,12 2 34 0,0 0 29 16,-17-4 19-16,17 4 11 0,0 0 7 0,0 0 3 15,-12-7 3-15,12 7-5 0,0 0-2 16,0 0 5-16,0 0 11 0,0 0 30 0,0 0 10 15,29-14 7-15,-15 10-1 0,5 1-4 16,-1-1-6-16,1 3-10 0,-2-6-11 16,-3 5-11-16,1-2-9 0,-1 1-4 0,1 0-5 15,-3 1-6-15,-12 2-28 0,19-5-55 16,-11 4-64-16,-8 1-77 0,10-3-89 16,-10 3-73-16,0 0-177 0,0 0-27 15,0 0 63-15,0 0-204 0,0 0-170 0</inkml:trace>
  <inkml:trace contextRef="#ctx0" brushRef="#br0" timeOffset="9243.3">23168 12389 1919 0,'0'0'52'16,"0"0"19"-16,-12 3 13 0,12-3 23 0,0 0 15 16,0 0 5-16,0 0 3 0,0 0-7 15,-15 9 5-15,15-9 32 0,-8 18 9 0,0-5 6 16,0 2-5-16,-3 3 2 0,1 6-3 15,-5-1 0-15,3 3-6 0,2-2-9 0,-5 7-6 16,3-3-4-16,-1 5-1 0,3-3-5 16,0-5-6-16,4 3-7 0,-1 0-9 15,1-6-12-15,4-3-10 0,-2 0-6 0,4 1-2 16,0-3-10-16,2-4-5 0,0 1-4 16,0-2-6-16,4 2-3 0,1-4-7 15,-1-2-1-15,2 2-1 0,0-5-8 0,5-2-5 16,-3-3-73-16,-10 0-95 0,27 0-118 15,-6-4-128-15,-3-5-128 0,7 2-192 16,2 1 42-16,4-2 98 0,6-2-472 16,0 0-503-16</inkml:trace>
  <inkml:trace contextRef="#ctx0" brushRef="#br0" timeOffset="9560.55">24074 12359 2696 0,'0'0'-44'0,"0"0"32"0,-7-11 20 16,7 11 21-16,0 0 18 0,0 0 6 0,0 0 3 15,0 0 0-15,0 0-4 0,0 0 4 16,13-16 8-16,-13 16-2 0,21-7 6 0,-7 6 11 15,0-3 20-15,1 1-5 0,2 0-10 16,-3 2-9-16,0-2-5 0,1-1-8 0,-1 3-5 16,-1-3-5-16,-13 4-4 0,23-4-10 15,-11 1-3-15,-12 3-17 0,19-4-68 16,-11 3-83-16,-8 1-99 0,14-4-92 0,-14 4-178 16,13 0 4-16,-13 0 58 0,0 0-180 15,0 0-119-15</inkml:trace>
  <inkml:trace contextRef="#ctx0" brushRef="#br0" timeOffset="10345.19">24363 12350 1774 0,'0'0'55'16,"0"0"16"-16,0 0 9 0,0 0 6 15,-21-30 8-15,21 30-4 0,0 0-6 0,0 0-5 16,0 0-12-16,0 0-6 0,0 0-10 0,0 0-3 15,0 0-5-15,0 0-3 0,-4-10 1 16,4 10 11-16,0 0 13 0,0 0 23 16,0 0 1-16,0 0 8 0,0 0 26 15,0 0-5-15,0 0-2 0,0 0-4 16,0 0-7-16,0 0-2 0,0 0-4 0,0 0-2 16,0 0-10-16,0 0 2 0,0 0-2 15,0 0-1-15,0 0 0 0,0 0 0 0,0 0-1 16,0 0-1-16,0 0-1 0,0 0-1 15,0 0 0-15,0 0-6 0,0 0-9 16,0 0-4-16,-8-9-4 0,8 9-9 0,0 0-4 16,0 0-6-16,0 0-4 0,0 0-6 0,0 0-2 15,0 0-2-15,0 0-2 0,0 0-5 16,0 0-2-16,0 0-1 0,0 0-3 16,0 0-4-16,0 0-11 0,0 0-5 0,0 0-7 15,0 0-3-15,0 0 0 0,0 0 3 16,-6-11-1-16,6 11 4 0,0 0 1 15,0 0-2-15,0 0 3 0,0 0 0 16,0 0 2-16,0 0 2 0,0 0-1 0,0 0 2 16,0 0 0-16,0 0 2 0,-8-7-1 15,8 7 1-15,0 0-1 0,0 0-1 16,0 0 1-16,0 0 0 0,0 0 0 0,0 0 2 16,0 0 1-16,0 0-2 0,0 0 1 15,0 0 0-15,0 0-3 0,0 0 6 0,0 0 23 16,-5 27 12-16,3-12 3 0,0 3 7 15,2 5 11-15,-4 3 18 0,0-1 12 16,2 5 7-16,-4 1-1 0,2 3 9 0,-3 1 5 16,3-3 7-16,0 2-10 0,-2-3-6 0,2 1-2 15,0-2-8-15,-3-4-10 0,5-3-4 16,-2-4-7-16,2 4-5 0,0-7-4 16,0-4-5-16,0 3-2 0,0-3-3 0,2-12-5 15,-2 21-3-15,2-21 0 0,-2 16-2 16,2-16-3-16,0 13-1 0,0-13-3 15,0 0 0-15,-4 19 1 0,4-19 15 0,0 0 9 16,-2 12 3-16,2-12-9 0,0 0-6 16,0 0-6-16,0 0-6 0,-21-2-2 15,21 2-5-15,-21-4-3 0,21 4-2 0,-29-6-2 16,11 2-1-16,-3 2-5 0,-2-3-3 16,3 2-31-16,-5-2-48 0,6 4-79 0,-4 1-99 15,9-3-130-15,-5 0-148 0,3 2-189 16,-1 1-99-16,1 0 88 0,-3 0-756 0,1 0-928 15</inkml:trace>
  <inkml:trace contextRef="#ctx0" brushRef="#br0" timeOffset="11246.6">16214 12729 3593 0,'-4'-14'-295'0,"4"14"38"15,0 0 34-15,-4-15 21 0,4 15 20 16,0-14 23-16,0 14 19 0,0 0 25 0,4-22 22 16,-4 22 26-16,4-14 28 0,-4 14 26 15,9-13 30-15,-9 13 27 0,0-14 21 0,0 14 17 16,4-15 20-16,-4 15 15 0,2-15 16 16,-2 15 29-16,2-14 26 0,-2 14 0 15,2-14-9-15,-2 14-6 0,0 0-10 0,0 0-10 16,0 0-12-16,-6-18-18 0,6 18-11 15,0 0-10-15,-25 8 0 0,25-8 0 0,-23 22-1 16,9-10-1-16,1 2 0 0,-1 6 1 16,2-2-2-16,1 2-1 0,-1 3 0 15,6-1-1-15,-3-2 4 0,5 3-6 16,4 0-9-16,0 2-5 0,0-2-7 0,4-3-4 16,1 2-8-16,1-5-7 0,0 2 0 15,4-2-9-15,3-3 0 0,1 0-3 16,-4-6-22-16,3 0-64 0,-3-4-76 0,3-1-100 15,-5-3-114-15,-8 0-90 0,18-4-134 16,-18 4-84-16,5-11 44 0,-5 11-408 0,0 0-479 16</inkml:trace>
  <inkml:trace contextRef="#ctx0" brushRef="#br0" timeOffset="11431.45">15989 12871 2713 0,'-8'-3'-6'0,"8"3"42"0,-19-4 38 15,19 4 15-15,-12-8-10 0,12 8 7 0,0 0 13 16,-2-13 16-16,2 13 21 0,14-13 17 15,1 3 11-15,1 0-1 0,3 1-8 0,0-2-17 16,1 1-14-16,1 1-13 0,0-2-10 16,5 2-11-16,-3 1-10 0,-4-1-16 15,1 7-80-15,1-5-86 0,0 1-93 16,1 2-112-16,-9 2-91 0,1 0-176 0,5 0 12 16,-7 4 78-16,-12-2-239 0,27 0-216 15</inkml:trace>
  <inkml:trace contextRef="#ctx0" brushRef="#br0" timeOffset="11632.22">16465 12725 2085 0,'0'0'104'0,"0"0"21"16,18 0 9-16,-18 0 33 0,0 0 1 15,0 0-10-15,0 0 12 0,0 0 15 16,4 18 22-16,-4-18 2 0,-4 17-5 16,4-17-5-16,-8 27-9 0,4-13-14 0,-2 1-17 15,1 2-13-15,1 2-13 0,-4-2-14 16,4 1-12-16,-4 0-12 0,6-2-6 15,-3-1-67-15,1 0-101 0,0 0-106 0,4-3-123 16,0-2-110-16,0-1-176 0,0 2-22 16,0-11 86-16,13 12-362 0,-3-6-373 0</inkml:trace>
  <inkml:trace contextRef="#ctx0" brushRef="#br0" timeOffset="11836.13">16669 12852 2476 0,'-2'-12'55'0,"2"12"22"16,0 0 3-16,0 0 11 0,0 0 32 0,2-18 5 15,-2 18-17-15,9-6-7 0,-9 6-11 16,12-8-10-16,-12 8-7 0,14-7-7 16,-14 7-6-16,17-7-10 0,-7 3-7 0,-1 1-76 15,-3 0-92-15,-6 3-104 0,16-1-95 16,-16 1-194-16,13 4 21 0,-7 0 56 0,-6-4-100 15,0 0-42-15</inkml:trace>
  <inkml:trace contextRef="#ctx0" brushRef="#br0" timeOffset="11994.55">16721 12947 1707 0,'-4'12'243'0,"0"-5"29"0,4-7 7 16,-9 9 26-16,9-9 21 0,0 0 7 16,-6 11-16-16,6-11-18 0,0 0-28 0,0 0-24 15,0 0-19-15,0 0-26 0,0 0-22 16,25 6-13-16,-25-6-20 0,21-2-52 15,-15 0-96-15,-6 2-121 0,21-2-127 0,-15 4-159 16,-6-2-177-16,16 2-77 0,-10 0 89 16,3 3-454-16,-9-5-500 0</inkml:trace>
  <inkml:trace contextRef="#ctx0" brushRef="#br0" timeOffset="15129.94">18846 12927 1050 0,'-4'-8'275'0,"4"8"-66"15,0 0-38-15,0 0-28 0,-4-12-10 16,4 12-9-16,0 0-9 0,0 0-8 15,0 0 7-15,-4-10 2 0,4 10-2 0,0 0-6 16,0 0 15-16,0 0 12 0,0 0 34 16,0 0 9-16,0 0 0 0,0 0-5 15,0 0-10-15,-9 30-5 0,9-30-5 0,-6 16-8 16,6-16-9-16,-4 18-8 0,0-7-11 16,4-11-6-16,-4 20-10 0,0-9-11 15,4-11-10-15,-3 21-9 0,-1-14-5 0,4-7-4 16,-4 16-9-16,4-16-10 0,-4 12-14 15,4-12-38-15,0 0-56 0,-4 12-73 16,4-12-86-16,0 0-84 0,0 0-75 0,0 0-128 16,0 0-80-16,0 0 42 0,0 0-357 15,0 0-387-15</inkml:trace>
  <inkml:trace contextRef="#ctx0" brushRef="#br0" timeOffset="15381.07">18883 12797 2501 0,'0'0'31'0,"0"0"36"0,0 0 18 15,0 0 18-15,0 0 18 0,0 0-8 0,0 0-2 16,0 0-10-16,0 0-16 0,0 0-1 15,0 0-10-15,0 0-11 0,0 0-32 16,-4-17-53-16,4 17-86 0,0 0-112 0,0 0-116 16,0 0-150-16,0 0 13 0,0 0-182 15,0 0-151-15</inkml:trace>
  <inkml:trace contextRef="#ctx0" brushRef="#br0" timeOffset="20207.36">20380 12690 1424 0,'0'0'296'0,"0"0"-79"0,6-10-47 15,-6 10-10-15,0 0-9 0,0 0 4 16,0 0-2-16,0 0-12 0,0 0-8 0,0 0-29 16,0 0 0-16,0 0-2 0,0 0 8 15,0 0 8-15,0 0 15 0,0 0 13 0,0 0 5 16,0 0 6-16,0 0 5 0,0 0 4 15,2 41-1-15,-2-41-1 0,-4 24 0 0,0-12-8 16,-2 2-5-16,1 2-13 0,1-4-14 16,4 2-9-16,-6-2-15 0,4-1-8 15,-2 2-13-15,4-13-5 0,-6 19-9 0,6-19-10 16,-4 15-26-16,4-9-44 0,0-6-49 16,-5 12-70-16,5-12-65 0,0 0-58 0,0 0-63 15,-4 4-63-15,4-4-32 0,0 0-125 16,0 0-58-16,0 0 43 0,0 0-344 15,0 0-382-15</inkml:trace>
  <inkml:trace contextRef="#ctx0" brushRef="#br0" timeOffset="20691.59">20239 12713 2260 0,'0'0'-101'0,"-12"-7"49"16,12 7 27-16,0 0 24 0,-11-9 15 16,11 9 6-16,0 0 9 0,-8-13 10 0,8 13 5 15,0 0 7-15,4-16 11 0,-4 16 6 0,0 0 1 16,15-18 2-16,-7 9 10 0,0 3-1 15,7-6 7-15,3 2 8 0,-1 0 18 16,10-4 5-16,0 2-7 0,0 0 2 0,-1 1-11 16,1 0-7-16,0 3-7 0,0 1-7 15,-8 1-4-15,3 2-2 0,1 4-2 0,-4 0 0 16,-7 0-3-16,7 0 1 0,-3 4 3 16,-5 2-2-16,3-3 7 0,-4 4 1 15,-3-2 6-15,3 1-2 0,-10-6 6 16,8 13-1-16,-8-13 0 0,0 17-4 0,0-17-1 15,-14 17-14-15,5-6-6 0,1-4-3 16,-6 2-10-16,1-2-5 0,-1 2-2 16,-1-4-6-16,-1 1-5 0,6-2-1 0,-5-1-3 15,3 1-6-15,-1-1-16 0,1 0-41 16,12-3-56-16,-19 2-62 0,19-2-62 0,-18 3-62 16,13-2-81-16,5-1-67 0,-8 0-165 15,8 0 7-15,0 0 85 0,0 0-301 16,0 0-286-16</inkml:trace>
  <inkml:trace contextRef="#ctx0" brushRef="#br0" timeOffset="26245">21781 12637 721 0,'6'-10'161'15,"-6"10"-14"-15,0 0-9 0,7-6-22 0,-7 6-12 16,0 0-14-16,0 0-6 0,8-13-7 16,-8 13-2-16,0 0-1 0,0 0-1 0,6-5 9 15,-6 5 2-15,0 0 7 0,0 0 6 16,0 0 6-16,0 0 6 0,0 0 13 16,0 0-12-16,6-12-6 0,-6 12 3 0,0 0 4 15,0 0 14-15,0 0 3 0,0 0 2 16,0 0-1-16,0 0-3 0,0 0-3 15,0 0-7-15,-24 36-2 0,19-26-4 0,1-1-2 16,4-9-2-16,-10 21-3 0,6-12-5 16,4 3-8-16,0-12-6 0,-4 21-4 15,2-9-5-15,2-12-6 0,0 20-3 0,0-20-5 16,4 18-4-16,-4-18-8 0,2 17-2 16,-2-17-3-16,8 14-5 0,-2-7-5 15,-6-7-1-15,9 9-8 0,-9-9-17 0,12 7-40 16,-12-7-45-16,12 3-59 0,-12-3-52 15,7 0-55-15,-7 0-60 0,0 0-43 0,0 0-32 16,0 0-103-16,0 0-73 0,0 0 65 16,0 0-236-16,0 0-216 0</inkml:trace>
  <inkml:trace contextRef="#ctx0" brushRef="#br0" timeOffset="26459.45">21645 12759 1990 0,'-8'-8'-4'0,"8"8"17"16,0 0 16-16,-9-8 25 0,9 8 25 15,0 0 12-15,0 0 9 0,0 0 0 16,0 0 2-16,0 0 1 0,21-18 2 16,-13 14 4-16,-8 4 1 0,21-6 19 0,-9 4-13 15,3 0-11-15,-3 0-6 0,1-1-15 16,-3 0-8-16,-10 3-10 0,27-3-1 0,-17 0-24 16,-10 3-39-16,17-5-55 0,-17 5-63 15,18 0-68-15,-9 0-62 0,-9 0-63 16,14 0-125-16,-14 0-49 0,12 3-177 0,-12-3-155 15</inkml:trace>
  <inkml:trace contextRef="#ctx0" brushRef="#br0" timeOffset="26661.23">21928 12715 1818 0,'17'0'25'16,"-17"0"29"-16,0 0 9 0,0 0 22 16,0 0 17-16,0 0 4 0,14 4 4 0,-14-4-1 15,0 0 2-15,0 0 2 0,0 0 5 16,8 10 20-16,-8-10 8 0,0 0 0 15,2 16-13-15,-2-16-8 0,-4 17-9 0,4-17-11 16,-4 16-13-16,4-16-8 0,-6 19-9 16,2-13-5-16,4-6-29 0,-6 15-67 15,6-15-66-15,-7 14-92 0,3-9-101 0,4-5-145 16,-4 8-94-16,4-8 41 0,0 0-218 16,0 0-195-16</inkml:trace>
  <inkml:trace contextRef="#ctx0" brushRef="#br0" timeOffset="26830.41">22011 12711 1952 0,'0'0'93'0,"-4"-27"22"15,4 27 15-15,0 0 11 0,0-16-2 0,0 16 9 16,0 0-14-16,2-15-8 0,-2 15-20 16,0 0-12-16,6-13-4 0,-6 13-67 15,6-8-81-15,-6 8-112 0,4-5-139 0,-4 5-191 16,0 0 56-16,0 0-172 0,0 0-114 15</inkml:trace>
  <inkml:trace contextRef="#ctx0" brushRef="#br0" timeOffset="31519.81">23677 12608 1594 0,'-8'-9'139'0,"8"9"-45"16,-7-10-10-16,7 10 17 0,-8-8 8 16,8 8-5-16,-10-9-10 0,10 9-8 15,-9-7 0-15,9 7 1 0,-12-7-2 16,12 7 2-16,-10-4-6 0,10 4-12 0,0 0-3 15,-19-7-4-15,19 7-2 0,-14 0-1 16,14 0-3-16,-19 7-2 0,19-7-3 0,-21 6-7 16,9 1-2-16,4-2-1 0,-5 2-4 15,5-2-4-15,8-5-2 0,-12 15-1 16,7-10 2-16,5-5-3 0,-4 15-4 16,4-15 2-16,0 0-1 0,0 0-3 0,15 18 1 15,-9-15 0-15,-6-3-6 0,21 4-1 16,-7-2 6-16,-1-2-8 0,-13 0-3 15,29-5 1-15,-15 1 2 0,5-3-4 0,-5 0-1 16,3-2 0-16,-3-2 3 0,1 1-3 16,-3-4-3-16,-2 2 3 0,3-5 2 0,-5 0-1 15,2 0 0-15,-1-2-1 0,-3 0-2 16,-2 0 3-16,2-3 18 0,-2 4-6 16,0-1 4-16,0 3-6 0,-1-1-2 0,1 4 9 15,-2 2-1-15,0-1-11 0,-2 12 14 16,2-18 0-16,-2 18 0 0,4-16 3 15,-4 16-5-15,2-14-3 0,-2 14-2 0,0 0-3 16,0 0 2-16,0 0 1 0,0 0 0 16,0 0 7-16,0 0 2 0,0 0 2 15,0 0 0-15,-19 36 12 0,15-19 9 0,0-1 6 16,0 3 3-16,0 2 0 0,0-3-1 16,-2 0-1-16,4 1-4 0,-5-3-4 0,7-1-3 15,-4 0-5-15,2-1-4 0,0-2-5 16,2-12-4-16,-2 24-3 0,2-13-1 15,0-11-4-15,2 21-7 0,-2-21-41 0,2 16-50 16,2-8-59-16,-4-8-70 0,9 9-83 16,-3-3-98-16,-6-6-120 0,8 7-125 15,-2-5 82-15,-6-2-370 0,0 0-397 16</inkml:trace>
  <inkml:trace contextRef="#ctx0" brushRef="#br0" timeOffset="31740.61">23892 12603 2503 0,'0'0'8'0,"0"0"26"16,10-7 15-16,-10 7 18 0,0 0 13 0,0 0 10 15,0 0 1-15,0 0-19 0,0 0 1 16,0 0 1-16,0 0 9 0,0 0-3 0,0 0 0 16,0 0-10-16,4 25-7 0,-4-25-2 15,0 0-8-15,-4 23-5 0,4-23 0 16,-6 16-6-16,6-16-4 0,-6 16-26 15,6-16-65-15,-6 12-78 0,3-8-107 0,3-4-117 16,-8 8-163-16,8-8 28 0,0 0-202 16,0 0-186-16</inkml:trace>
  <inkml:trace contextRef="#ctx0" brushRef="#br0" timeOffset="31876.05">23956 12477 2009 0,'0'-24'10'0,"0"24"0"0,0-16 0 0,0 16 1 16,0-13-8-16,0 13-69 0,0 0-124 16,-2-11-216-16,2 11-67 0,0 0 19 15</inkml:trace>
  <inkml:trace contextRef="#ctx0" brushRef="#br3" timeOffset="38080.42">16188 13303 544 0,'0'0'64'0,"8"-8"8"0,-8 8 19 16,0 0 3-16,0 0 6 0,0 0 10 0,0 0 7 16,4-9 5-16,-4 9-1 0,0 0-1 15,0 0-3-15,0 0-4 0,0 0 0 0,0 0-2 16,0 0 0-16,0 0-3 0,0 0 9 15,0 0 14-15,0 0 17 0,0 0 9 16,0 0 18-16,0 0 3 0,-8 46-3 0,-1-30-4 16,3 0-2-16,-2 5-7 0,0 0 0 15,-1 2-4-15,-1 2-5 0,2 0-1 16,-5 4-6-16,7-1-8 0,-6-1-3 16,6 0-14-16,-3-1-6 0,-1 1-9 0,6 0-2 15,0 1-9-15,0-7-1 0,4-1-10 16,-4-3-1-16,4 0-9 0,4 0 0 0,0-3-8 15,0-1-6-15,2-4-4 0,7 3-3 16,-1-1-8-16,4-5-3 0,5-1-5 0,-2-3-3 16,-3 1-4-16,7-6-2 0,0 1-15 15,-5-1-26-15,1 1-41 0,-2-4-49 16,-3-2-65-16,0 1-54 0,-1 2-49 0,-5-3-57 16,-2 0-55-16,-4 2-23 0,-2 6-57 15,0-15-108-15,0 15-16 0,0 0-331 16,-16-16-400-16</inkml:trace>
  <inkml:trace contextRef="#ctx0" brushRef="#br3" timeOffset="38317.51">16016 13687 2353 0,'0'0'-86'16,"-19"-6"36"-16,19 6 54 0,-12-2 31 16,12 2 24-16,0 0 13 0,-12-5 11 0,12 5 9 15,0 0-2-15,0 0 3 0,0 0-1 16,-15-1-3-16,15 1-21 0,0 0-3 15,0 0-2-15,0 0-3 0,0 0 3 0,0 0 1 16,0 0 6-16,0 0-5 0,0 0-8 16,0 0-5-16,0 0 3 0,54 4-10 15,-42-4-6-15,3 0-10 0,-1 0 4 16,5-3-8-16,2 2-20 0,1-2-53 0,-3-2-59 16,-3 2-69-16,3-1-74 0,0 3-62 15,-5-2-161-15,3 3-30 0,-5-4-149 0,2 3-147 16</inkml:trace>
  <inkml:trace contextRef="#ctx0" brushRef="#br3" timeOffset="39153.64">16537 13727 1648 0,'0'0'-71'0,"-17"3"25"0,17-3 15 15,0 0 12-15,0 0 30 0,0 0 15 0,-18-4 9 16,18 4 5-16,0 0 11 0,-13-6 4 16,13 6 8-16,0 0-3 0,-6-9 1 15,6 9-4-15,0 0-4 0,0 0-1 16,0 0 1-16,6-24 5 0,-6 24 3 0,13-13 6 16,-5 9 4-16,-2-5 2 0,3 2 0 15,3 0 2-15,-2 0-2 0,3 0 2 0,1 2 13 16,-1-1-7-16,1 2-4 0,-2 0-7 15,-1 2-5-15,-11 2-4 0,18 0 2 16,-18 0 10-16,17 4-10 0,-9 4 12 16,-8-8 1-16,4 19 1 0,-2-8 4 0,-2-11-6 15,-6 27-7-15,-2-10-5 0,4-1-2 16,-11 5-10-16,3-2 0 0,0 3-4 16,1-3-5-16,-3-5-4 0,1 2-5 0,3 0-4 15,2-4-1-15,-1 0 2 0,-1-3-2 16,6 1 24-16,-4-4 10 0,8-6-1 0,-13 9-7 15,13-9-4-15,0 0-2 0,-10 7-6 16,10-7-3-16,0 0-2 0,0 0-4 16,0 0-3-16,0 0-4 0,0 0-6 15,0 0-1-15,0 0-1 0,0 0-6 0,0 0 2 16,0 0-1-16,0 0-4 0,0 0 0 16,0 0 0-16,0 0 1 0,50-7-3 0,-50 7 1 15,14 2 0-15,-6 0-3 0,-8-2 0 16,17 3-1-16,-17-3 1 0,14 2 0 15,-14-2-2-15,15 6 1 0,-15-6-10 0,12 2-38 16,-12-2-57-16,11 4-54 0,-11-4-58 16,0 0-86-16,12 2-75 0,-12-2-188 15,14-4-19-15,-14 4 68 0,17-4-232 0,-17 4-237 16</inkml:trace>
  <inkml:trace contextRef="#ctx0" brushRef="#br3" timeOffset="39619.44">17008 13735 1916 0,'0'0'-65'0,"0"0"30"0,0 0 23 15,-12-5 22-15,12 5 19 0,0 0 13 16,0 0 10-16,0 0 6 0,0 0 4 0,-15-3 1 16,15 3 0-16,0 0-6 0,0 0 0 15,0 0-4-15,0 0-1 0,0 0-4 16,0 0 2-16,0 0 12 0,0 0 14 16,0 0 7-16,0 0 10 0,0 0-5 0,0 0-5 15,0 0-11-15,42-7-5 0,-42 7-7 16,22 0-11-16,-22 0-3 0,19-1-8 0,-7 1-28 15,-12 0-54-15,15 0-82 0,-15 0-96 16,16 1-88-16,-13 2-167 0,-3-3 15 16,0 0-112-16,0 0-74 0</inkml:trace>
  <inkml:trace contextRef="#ctx0" brushRef="#br3" timeOffset="39788.06">17000 13845 1475 0,'-12'10'-5'0,"12"-10"61"0,-7 5 14 0,7-5 12 16,0 0 15-16,-4 10 25 0,4-10 19 15,0 0 8-15,0 0 0 0,0 0-19 16,0 0-3-16,27 4-17 0,-27-4-12 0,19 0-10 16,-19 0-9-16,22-2-7 0,-22 2-13 15,19 0-53-15,-7 0-78 0,-12 0-100 0,15 0-100 16,-7 0-216-16,-8 0 23 0,0 0-92 16,19 2-58-16</inkml:trace>
  <inkml:trace contextRef="#ctx0" brushRef="#br3" timeOffset="46711.2">17558 13662 961 0,'0'0'195'0,"0"0"-32"16,0 0-20-16,0 0-15 0,0 0-17 16,0 0-15-16,0 0-8 0,0 0-4 0,0 0-1 15,0 0 2-15,0 0-2 0,0 0-5 16,0 0-2-16,0 0 2 0,0 0 9 16,0 0 5-16,0 0 5 0,0 0 5 0,0 0 1 15,0 0 17-15,35-13 22 0,-35 13 5 16,19-2 1-16,-19 2-11 0,16 0-5 15,-16 0-4-15,23-4-13 0,-23 4-7 0,19 0-13 16,-7-3-9-16,-12 3-8 0,19 0-8 16,-19 0-8-16,14 0-5 0,-14 0-7 15,17-2-2-15,-17 2-9 0,14-3-5 0,-14 3-11 16,0 0-13-16,19-2-21 0,-19 2-26 16,0 0-36-16,0 0-41 0,12 0-42 0,-12 0-49 15,0 0-37-15,9 0-36 0,-9 0-33 16,0 0-62-16,0 0-157 0,0 0 68 15,0 0-208-15,0 0-166 0</inkml:trace>
  <inkml:trace contextRef="#ctx0" brushRef="#br3" timeOffset="47807.42">17624 13730 1812 0,'0'0'-33'0,"0"0"13"16,-4-10 20-16,4 10 14 0,0 0 17 15,0 0 17-15,0 0 12 0,0 0 11 0,0 0 5 16,0 0 10-16,0 0 6 0,4-21 3 15,-4 21-3-15,0 0-2 0,0 0-5 16,0 0-6-16,0 0-5 0,0 0-6 16,0 0-3-16,0 0-2 0,0 0 0 0,0 0 15 15,0 0 13-15,0 0 16 0,0 0 11 16,0 0-1-16,4 43-2 0,-4-31 0 0,0-12 1 16,-4 30-4-16,4-14-2 0,0-3-9 15,-4 0-1-15,4 5-6 0,0-2-6 16,-4-2-7-16,4-1-5 0,-4 2-6 0,4-15-8 15,0 23-5-15,-4-15-6 0,4-8-6 16,-2 19-1-16,2-19-7 0,-2 14-4 16,2-14-1-16,0 13-6 0,0-13-13 15,0 0-30-15,-2 15-35 0,2-15-45 0,0 0-44 16,0 0-51-16,0 14-64 0,0-14-63 16,0 0-42-16,0 0-128 0,2 6-62 15,-2-6 75-15,0 0-255 0,0 0-223 0</inkml:trace>
  <inkml:trace contextRef="#ctx0" brushRef="#br3" timeOffset="48685.42">17850 13742 1928 0,'0'0'-27'0,"0"0"29"0,0 0 22 0,0 0 18 16,0 0 17-16,0 0 14 0,0 0 8 15,0 0 2-15,0 0-2 0,0-17-5 0,0 17-5 16,0 0-5-16,0 0-8 0,0 0-9 15,0 0 2-15,0 0 12 0,0 0 13 16,0 0 10-16,0 0 12 0,0 0 21 16,0 0 9-16,0 0 0 0,-9 51 4 0,9-37-7 15,-4 0-3-15,2 1-6 0,2-1-10 16,-4-2-8-16,4 3-9 0,-4 1-6 16,4-16-9-16,0 25-6 0,-4-16-4 0,4-9-9 15,0 17-1-15,0-17-2 0,0 14-5 0,0-14-4 16,0 0 0-16,0 14-3 0,0-14-4 15,0 0-2-15,0 0-4 0,0 0-3 16,0 0-3-16,0 0-6 0,0 0 1 0,0 0-6 16,4-42 1-16,0 28-4 0,0 2-1 15,-2-4 0-15,2 2-3 0,0-2-4 0,1 0 3 16,-1 2-2-16,0 3 0 0,2-4 2 16,-2 6-5-16,-4 9 3 0,4-20-2 15,0 12-1-15,-4 8 1 0,5-13-1 0,-5 13-2 16,4-12 0-16,-4 12-3 0,0 0 1 15,4-11 0-15,-4 11 2 0,0 0 1 16,0 0 2-16,0 0-3 0,0 0 4 16,0 0 2-16,0 0-3 0,23 20 0 0,-23-20 3 15,10 14-1-15,-6-6 1 0,-4-8-4 16,12 14 4-16,-12-14 0 0,11 11 0 0,-7-6-2 16,-4-5 5-16,8 8 0 0,-8-8 0 15,11 5-1-15,-11-5 3 0,0 0-3 16,16-2 0-16,-16 2 0 0,19-7-2 0,-11-1-3 15,-8 8 1-15,19-11-2 0,-15 5 2 16,-4 6-2-16,14-9 0 0,-14 9 2 0,8-10 3 16,-8 10 7-16,9-6 5 0,-9 6 0 15,0 0 6-15,10-8 0 0,-10 8 1 0,0 0-2 16,0 0-1-16,0 0-2 0,12-4 1 16,-12 4 1-16,0 0 13 0,0 0 0 15,0 0 3-15,5 23-1 0,-5-23 3 0,0 19 4 16,0-19 4-16,-5 24 0 0,5-9 3 15,0 1-4-15,-4-2-1 0,4 2-4 16,-4 1-3-16,4-3-3 0,0 3-3 0,-4-2-3 16,4-15-7-16,0 25 2 0,-4-12-2 15,4-13-21-15,-2 17-30 0,2-17-42 16,-4 16-54-16,4-16-63 0,4 11-63 0,-4-11-72 16,2 8-79-16,-2-8-111 0,0 0-120 15,16 4 48-15,-16-4-429 0,15-2-489 0</inkml:trace>
  <inkml:trace contextRef="#ctx0" brushRef="#br3" timeOffset="49306.2">18375 13654 2604 0,'0'0'-118'16,"0"0"33"-16,-17-5 28 0,17 5 24 0,0 0 28 15,-14-2 25-15,14 2 26 0,0 0 19 16,-15-4 12-16,15 4 4 0,0 0-3 16,0 0 4-16,-12-3-2 0,12 3-3 15,0 0-16-15,0 0-4 0,0 0-1 0,0 0-3 16,0 0-4-16,0 0 5 0,0 0 6 16,0 0 7-16,0 0 9 0,0 0-7 15,45-9 1-15,-28 6-5 0,-3-1-5 0,5 2-4 16,2-4-5-16,-3 4-7 0,-3-4-3 15,1 3-4-15,-1-2-5 0,-3 2 0 0,-2 0-8 16,3 1 2-16,-13 2-4 0,18-8-1 16,-18 8-3-16,13-2-12 0,-13 2-24 15,14-2-29-15,-14 2-37 0,0 0-39 16,13-5-42-16,-13 5-51 0,6 0-34 0,-6 0-17 16,0 0-54-16,0 0-78 0,0 0-46 15,0 0-162-15,0 0-106 0</inkml:trace>
  <inkml:trace contextRef="#ctx0" brushRef="#br3" timeOffset="49671.48">18478 13605 1574 0,'-12'0'-9'0,"12"0"26"0,0 0 22 16,-19 0 12-16,19 0 18 0,0 0 14 16,0 0 6-16,-14 0 8 0,14 0 3 0,0 0-1 15,0 0 1-15,0 0-4 0,0 0 2 16,-17 0-6-16,17 0-1 0,0 0 1 15,0 0 4-15,0 0-7 0,-10 9 10 0,10-9 13 16,-9 14 7-16,5-2 7 0,0-3 4 16,0 4 7-16,-2 4 0 0,-3 0-2 0,5 1-4 15,-4 3-8-15,2-2-4 0,-2 3-8 16,3-3-5-16,1 0-10 0,-2 1-4 16,6 1-5-16,-4-4-3 0,4 1-2 0,4-2-7 15,-4 0 1-15,2-2-2 0,6-2-6 16,-3 2-1-16,3-1-3 0,2-1 2 15,3-5-1-15,-3 0-10 0,2-1-4 0,3 0-7 16,1-5-5-16,-5 2-6 0,5 0-8 16,-5-2-33-16,-11-1-54 0,20 0-67 15,-20 0-57-15,19-2-78 0,-19 2-78 0,18-6-57 16,-13 0-147-16,3 3-70 0,2-3 82 16,-10 6-386-16,17-8-401 0</inkml:trace>
  <inkml:trace contextRef="#ctx0" brushRef="#br3" timeOffset="52117.68">18960 13735 2350 0,'0'0'-70'0,"-11"-9"41"0,11 9 17 15,0 0 31-15,0 0 20 0,0 0 19 0,0 0 18 16,0 0 15-16,0 0 8 0,0 0 1 15,0 0-2-15,0 0-3 0,0 0-8 16,0 0-7-16,0 0-2 0,0 0 11 0,0 0 5 16,0 0 16-16,-8 20-2 0,8-20-6 15,0 14-5-15,0-14 3 0,0 19 1 0,0-19-3 16,0 18-4-16,0-18-9 0,0 22-6 16,0-22-6-16,0 15-6 0,0-15-10 15,0 17-2-15,0-17-4 0,0 16-6 16,0-16-1-16,0 0-15 0,0 13-35 0,0-13-59 15,0 0-79-15,0 0-84 0,0 0-96 16,0 0-128-16,0 0-133 0,0 0 75 16,0 0-314-16,0 0-311 0</inkml:trace>
  <inkml:trace contextRef="#ctx0" brushRef="#br3" timeOffset="52515.92">18860 13739 2194 0,'-8'-9'-45'16,"2"4"18"-16,6 5 15 0,-12-14 18 0,12 14 25 15,-9-11 18-15,9 11 4 0,-2-11 1 16,2 11-2-16,0 0-2 0,-4-16-5 16,4 16-1-16,0 0-1 0,10-19 5 15,-10 19 4-15,13-14 6 0,-3 7 7 0,3 0 12 16,1-1-10-16,3-1 5 0,-3 5-1 15,7-4-2-15,-7 5-6 0,1 1 3 16,1 0-5-16,-1 2-5 0,-15 0 10 0,27 2 8 16,-15 2 9-16,-2 0 6 0,-1 4 2 15,1-2 3-15,-10-6 1 0,12 14 1 16,-8-7-3-16,-4-7-6 0,0 15 3 0,0-15-8 16,0 20-6-16,0-20-4 0,-8 17-6 15,4-8-9-15,4-9-1 0,-14 16-9 16,9-9-1-16,-3-1-9 0,8-6-2 0,-14 10 1 15,14-10-9-15,-13 9-6 0,13-9-23 16,-14 5-44-16,14-5-52 0,-8 5-76 0,8-5-86 16,-11 0-91-16,11 0-183 0,0 0-56 15,0 0 84-15,0 0-316 0,0 0-309 0</inkml:trace>
  <inkml:trace contextRef="#ctx0" brushRef="#br3" timeOffset="53125.82">19255 13551 2154 0,'0'0'-57'0,"-12"-2"30"0,12 2 22 16,0 0 20-16,0 0 16 0,0 0 9 0,-15-5 11 15,15 5 5-15,0 0 7 0,0 0 4 16,0 0-1-16,0 0-3 0,0 0 9 0,0 0 0 16,0 0 7-16,0 0-1 0,0 0 1 15,0 0-3-15,0 0-7 0,0 0-4 16,31-17-6-16,-31 17-3 0,19-2-9 15,-7 1-2-15,-12 1-7 0,19-4-4 0,-19 4 3 16,14-1-3-16,-14 1-2 0,13 0-1 16,-13 0-6-16,0 0 5 0,18 1 6 15,-18-1 9-15,0 0 7 0,9 11 9 0,-9-11 8 16,8 12 3-16,-8-12-5 0,2 12 3 16,2-1-2-16,-4-11 4 0,4 23-2 15,0-11 0-15,1 3 2 0,3 2 2 16,-2 0 3-16,-2 6 1 0,4-5 4 0,3 2 3 15,-7-4 2-15,4 3 1 0,-4 0 7 16,0 0-4-16,-1-6 6 0,1 1 12 0,-4 0 19 16,-4 2 8-16,-1-4-2 0,-5 2-1 15,2-1-15-15,-7 1-8 0,3-2-14 16,-3-2-4-16,1-1-12 0,-7-2-8 0,7 2 0 16,-3-5-14-16,-1 2-4 0,7-5-8 15,-5 2-23-15,5-2-27 0,-5 2-38 0,8-3-42 16,-3 0-56-16,11 0-64 0,-22 0-74 15,22 0-77-15,-13-4-94 0,7 3-137 16,6 1-109-16,-8-6 91 0,8 6-509 0,0 0-583 16</inkml:trace>
  <inkml:trace contextRef="#ctx0" brushRef="#br3" timeOffset="55079.43">19952 13406 2795 0,'-19'0'-181'0,"19"0"30"0,0 0 22 16,0 0 23-16,0 0 17 0,-14 0 15 0,14 0 11 16,0 0 4-16,0 0 10 0,0 0 13 15,0 0 28-15,0 0 2 0,0 0 15 16,0 0 13-16,0 0 6 0,0 0 3 0,0 0 10 15,0 0 10-15,0 0 7 0,0 0 3 16,0 0 3-16,0 0 0 0,33-16-7 16,-33 16-3-16,16-3-6 0,-16 3-2 15,19-4-10-15,-19 4 0 0,14-3-2 0,-1 2-4 16,-13 1-4-16,18-7-1 0,-18 7-6 16,17-1-5-16,-17 1-28 0,14-4-31 0,-14 4-47 15,11-3-44-15,-11 3-37 0,0 0-25 16,12-4-64-16,-12 4-343 0,0 0-104 15</inkml:trace>
  <inkml:trace contextRef="#ctx0" brushRef="#br3" timeOffset="55449.42">19952 13401 1623 0,'0'0'-1'0,"-13"3"19"15,13-3 18-15,0 0 14 0,-10 4 6 0,10-4 1 16,0 0 4-16,0 0 3 0,-14 5 2 15,14-5-1-15,0 0 8 0,-9 12 11 16,9-12 10-16,-8 19 8 0,4-11 1 0,2 6-2 16,-2-1 4-16,-5 5-2 0,5-2-1 15,-4 3-8-15,2 0 3 0,-2 7 1 16,-1-3 1-16,-1 3 4 0,-2-2-4 0,3 0 1 16,-1 1-7-16,2-4-2 15,2-2-12-15,-1-2-6 0,1-1-2 0,2-3 1 16,0 2-3-16,0-6-4 0,4-9-1 0,-2 20 0 15,2-20-2-15,2 16 1 0,-2-16 3 16,4 15-7-16,-4-15-2 0,8 11-5 16,-8-11-4-16,13 9-3 0,-7-5-7 0,-6-4-4 15,22 3-2-15,-13-3-1 0,-9 0-10 16,31 0-31-16,-17-3-45 0,1-1-46 16,1 2-55-16,1-2-56 0,1 0-59 0,-3 1-59 15,1-4-76-15,-1 2-152 0,-1-1 42 16,3 1-296-16,-3-1-298 0</inkml:trace>
  <inkml:trace contextRef="#ctx0" brushRef="#br3" timeOffset="56148.45">20411 13616 2035 0,'0'0'-97'0,"0"0"21"0,0 0 16 15,0 0 20-15,-11-24 10 0,11 24 19 0,0 0 5 16,-4-14 8-16,4 14 11 0,0 0 17 16,-4-12 16-16,4 12 19 0,0 0 8 0,-4-12 5 15,4 12-1-15,0 0-1 0,-10-10-3 16,10 10 1-16,0 0-4 0,-19-1-3 16,19 1 3-16,-16 4 9 0,3 0-3 15,-1 0-6-15,3 4-8 0,-1-3-6 0,2 4-3 16,-3-2-7-16,1 3-1 0,4-3-6 15,-3 1-2-15,7-1-11 0,4-7 6 0,-12 14-5 16,12-14-1-16,-7 8 0 0,7-8-3 16,0 0-5-16,0 0 3 0,0 0-3 15,23 8-1-15,-23-8-2 0,0 0-1 16,23-6-4-16,-23 6 2 0,0 0-1 0,23-5-3 16,-23 5 1-16,12-4-1 0,-12 4-1 15,0 0-1-15,15-3-2 0,-15 3 3 16,0 0-4-16,12-4 1 0,-12 4-2 0,0 0 1 15,0 0 1-15,0 0 6 0,6 16 7 16,-6-16-2-16,0 0 10 0,0 0 8 16,-18 33-1-16,13-25-4 0,-1 4 9 0,-2-1 3 15,0 0-1-15,6 1 5 0,-5 0-4 16,1-2 4-16,2 1 0 0,4-11 4 16,-4 17 6-16,4-17 3 0,-4 15 4 0,4-15 0 15,0 0 4-15,0 17 2 0,0-17-8 16,0 0-3-16,12 5-3 0,-12-5-8 0,0 0-2 15,19-1-7-15,-19 1-3 0,0 0-7 16,18-9-26-16,-18 9-62 0,13-9-62 16,-5 6-64-16,-2-5-81 0,3 1-62 15,-1-1-126-15,0-1-94 0,2 1 43 0,-1 0-232 16,-1-1-231-16</inkml:trace>
  <inkml:trace contextRef="#ctx0" brushRef="#br3" timeOffset="56753.02">20545 13486 1996 0,'0'0'-23'0,"0"0"14"0,0-19 20 15,0 19 26-15,0 0 22 0,0-15 11 16,0 15 1-16,0 0-5 0,0 0-2 0,0 0-5 16,0-16-2-16,0 16-5 0,0 0 1 15,0 0 5-15,0 0 2 0,4-12-6 16,-4 12-4-16,0 0-2 0,0 0 0 0,0 0 18 15,0 0 2-15,0 0 7 0,0 0 7 16,0 0-5-16,0 0 3 0,0 0 2 16,0 0-5-16,0 0 12 0,0 0-13 0,0 0-1 15,0 0-4-15,0 0-8 0,0 0-4 16,0 0-5-16,0 0 1 0,0 0-2 16,0 0-2-16,0 0-4 0,0 0 2 0,0 0-3 15,0 0 0-15,0 0 0 0,0-15-2 16,0 15 1-16,0 0-3 0,19-3-1 15,-19 3-3-15,16 0-2 0,-16 0-7 0,19-4 4 16,-5 1-7-16,-1 1-3 0,-1 0-2 16,-12 2-4-16,23-4-1 0,-17 3 1 0,-6 1-2 15,19-3-4-15,-19 3-1 0,12-2 0 16,-12 2-6-16,0 0 6 0,17 2-1 16,-17-2-3-16,0 0 4 0,6 10-2 0,-6-10-1 15,4 16 1-15,-4-16 1 0,0 18 1 16,0-4 3-16,0 1 5 0,0-1 0 15,0 6 5-15,-4-1 4 0,4 4 0 16,-2 0 6-16,0-2 7 0,0 0 3 0,0 4 4 16,-5-2 8-16,3-2 8 0,0-2 10 15,0 3 8-15,0-3-4 0,-6-1 10 0,1 2 14 16,1-3 15-16,-6 0-8 0,3-5 8 16,-5 0-17-16,1 0-5 0,-3 1-13 15,1-7-4-15,-6 2-8 0,7-3-8 0,-3-3-4 16,5 0-11-16,-3-2-17 0,3 0-41 15,1 0-53-15,-1-2-65 0,14 2-86 0,-19-5-66 16,11 5-79-16,8 0-93 0,-8-7-96 16,8 7-154-16,0 0 89 0,0 0-512 15,0 0-595-15</inkml:trace>
  <inkml:trace contextRef="#ctx0" brushRef="#br3" timeOffset="57500.98">21182 13454 2796 0,'-13'-14'-197'0,"13"14"22"16,0 0 22-16,-12-4 25 0,12 4 26 0,0 0 19 16,-19-4 24-16,19 4 22 0,-14 0 13 15,14 0 25-15,0 0 12 0,-21 0 14 16,21 0 11-16,0 0 5 0,-16 0 2 16,16 0 2-16,0 0 0 0,-17 1-2 0,17-1 0 15,0 0-4-15,-16 5 3 0,16-5-5 16,0 0-1-16,-15 6-6 0,15-6-4 0,0 0-1 15,-8 4-3-15,8-4-2 0,0 0-2 16,0 0-2-16,-10 7-1 0,10-7-1 0,0 0 11 16,-11 9 10-16,11-9 13 0,0 0 8 15,-10 7 8-15,10-7-4 0,-10 8 5 16,10-8-4-16,0 0-1 0,-9 10-6 16,9-10 2-16,0 0-10 0,-10 8 0 0,10-8 5 15,0 0-2-15,0 0-4 0,0 0-5 16,0 0-6-16,-8 6-2 0,8-6-4 15,0 0-4-15,0 0-7 0,0 0-4 0,0 0 5 16,0 0-4-16,0 0 0 0,-4 12 2 16,4-12 4-16,0 0-1 0,0 0-6 15,-7 14 6-15,7-14-9 0,0 0 3 16,-2 18 8-16,2-18-13 0,-2 14 5 0,2-14-5 16,-2 19 6-16,2-7 8 0,0-12 8 15,-6 24 7-15,2-9 2 0,0 1 5 0,0-1-3 16,-3 6 2-16,-1-1 7 0,4 0 4 15,0 1 0-15,-2-1-2 0,-3 1 1 16,5 0-6-16,0-2 1 0,0 1-2 0,2 2-3 16,-2-9-1-16,4 5-4 0,-2-3-2 15,0-3 2-15,2-12 4 0,-5 20 0 16,5-20 4-16,0 19 1 0,0-19-1 0,9 11-3 16,-9-11-3-16,10 8-8 0,2-8-1 15,-12 0-4-15,19 2-2 0,-19-2-2 16,19 2-4-16,-19-2-2 0,18 0-12 0,-18 0-42 15,13 0-46-15,-13 0-55 0,0 0-87 16,20 0-99-16,-18 0-120 0,-2 0-197 0,0 0 85 16,23-2 68-16,-23 2-315 0,0 0-288 15</inkml:trace>
  <inkml:trace contextRef="#ctx0" brushRef="#br3" timeOffset="64564.06">21420 13543 849 0,'0'0'94'0,"0"0"-19"0,2-12 2 16,-2 12-2-16,0 0-5 0,0 0 1 0,0 0-4 16,0 0-8-16,0-18 3 0,0 18-4 15,0 0 3-15,0 0 14 0,0 0 15 16,0 0 5-16,0 0 0 0,0 0 11 0,0 0 11 16,0 0 23-16,0 0 1 0,-19 38-2 15,15-23 4-15,-2 1-2 0,-3 2-4 16,1 1 4-16,2 2-9 0,2 1-2 0,0-1-10 15,-1 0-5-15,1 2-8 0,0-2-9 16,4-1-10-16,0-3-6 0,4 1-11 0,0-2-6 16,3-1-8-16,-3-4-2 0,2 1-19 15,0-2-37-15,5-3-41 0,-5-3-58 16,0-2-54-16,-6-2-47 0,14-2-48 16,-14 2-38-16,9-6-43 0,-9 6-65 0,4-12-83 15,-4 12 14-15,0 0-92 0,0 0-57 16</inkml:trace>
  <inkml:trace contextRef="#ctx0" brushRef="#br3" timeOffset="64746.43">21326 13756 1454 0,'0'0'-33'0,"-10"-12"29"16,10 12 21-16,-8-6 20 0,8 6 22 0,-8-11 11 15,8 11 6-15,0 0 8 0,0 0 2 16,0 0 8-16,0 0 4 0,16-24 1 16,-16 24-7-16,15-8-6 0,-5 4-6 0,-10 4-8 15,16-5-6-15,-7 0-7 0,-9 5-3 16,18-4-9-16,-9 0-8 0,-9 4-41 15,14-3-46-15,-14 3-59 0,19-3-70 16,-7-2-96-16,-4 5-167 0,3-1-134 16,-1-2-75-16</inkml:trace>
  <inkml:trace contextRef="#ctx0" brushRef="#br3" timeOffset="64931.76">21593 13662 1548 0,'0'0'-25'0,"10"8"28"16,-10-8 32-16,0 0 27 0,11 11 24 0,-11-11 10 15,0 12 6-15,0-12 5 0,0 15 0 16,0-15-3-16,0 17-4 0,0-17-6 16,-4 19-7-16,4-19 5 0,0 21-13 0,-4-10-1 15,4-11-10-15,-9 21-6 0,5-11-6 16,-2 0-15-16,6-10-52 0,-8 13-63 16,4-6-89-16,4-7-119 0,-15 8-198 0,15-8-191 15,-8 4-166-15</inkml:trace>
  <inkml:trace contextRef="#ctx0" brushRef="#br3" timeOffset="65087.44">21657 13638 1881 0,'2'-16'-10'0,"-2"16"6"16,0-14 5-16,0 14 4 0,0 0 2 15,4-16 3-15,-4 16-11 0,0 0-30 16,9-12-40-16,-9 12-63 0,0 0-136 0,10-5-201 15,-10 5 23-15</inkml:trace>
  <inkml:trace contextRef="#ctx0" brushRef="#br3" timeOffset="65367.99">21829 13707 1406 0,'0'0'64'0,"0"0"10"0,0 0 3 16,0 0 10-16,0 0 9 0,0 0 9 15,0 0 5-15,0 0 2 0,0 0-3 16,0 0-5-16,0 0-7 0,27-3-7 0,-27 3-2 16,14 0 6-16,-14 0-5 0,21 0-17 15,-21 0-2-15,20 0-5 0,-11 3-8 16,-9-3-5-16,18 0-7 0,-18 0-21 0,19-3-37 15,-19 3-52-15,16-1-54 0,-16 1-68 16,13-8-73-16,-5 4-127 0,-4 0-87 16,-4 4-98-16,0 0-74 0</inkml:trace>
  <inkml:trace contextRef="#ctx0" brushRef="#br3" timeOffset="65593.41">21951 13631 1507 0,'0'0'-12'0,"0"0"42"16,-9-1 17-16,9 1 19 0,0 0 14 15,0 0 10-15,0 0 11 0,0 0 11 0,0 0 18 16,0 0 13-16,0 0 14 0,-18 10 2 16,18-10-16-16,0 14-1 0,0-14-11 15,-4 19 0-15,4-19-10 0,-2 20-9 16,2-9-12-16,0-11-7 0,-4 22-6 0,4-10-11 16,0-12-6-16,-3 22-6 0,1-9-7 15,0-1-11-15,2-12-56 0,-2 22-70 0,0-15-88 16,0 4-103-16,2-11-137 0,-4 12-132 15,4-12 46-15,0 0-191 0,0 0-178 16</inkml:trace>
  <inkml:trace contextRef="#ctx0" brushRef="#br3" timeOffset="67119.28">22331 13575 1774 0,'0'0'-47'16,"6"-12"36"-16,-6 12 27 0,0 0 27 0,9-12 23 16,-9 12 15-16,0 0 16 0,4-8 11 15,-4 8 9-15,0 0 18 0,0 0-8 16,0 0-5-16,0 0-6 0,0 0-10 0,0 0-4 15,0 0 12-15,0 0 6 0,0 0 9 16,0 0 5-16,0 0 0 0,0 0 3 0,-9 53 0 16,5-40-2-16,4 4-5 0,-2 0-6 15,2-2-7-15,0 1-11 0,0 3-9 16,2-4-10-16,2 2-9 0,-4-3-6 16,7 1-5-16,-3 0-7 0,0-5-6 0,2 3-5 15,2-3-3-15,-1-3-27 0,1 1-59 16,-8-8-71-16,12 6-63 0,-12-6-55 0,0 0-64 15,15-6-42-15,-15 6-29 0,0 0-43 16,0-17-92-16,0 17-18 0,0 0-207 0,-15-21-217 16</inkml:trace>
  <inkml:trace contextRef="#ctx0" brushRef="#br3" timeOffset="67246.28">22310 13715 1843 0,'0'0'-58'0,"0"0"49"0,-8-7 29 0,8 7 15 0,0 0 13 15,0 0 13-15,0 0 4 0,0 0 0 16,0 0-2-16,13-21-6 0,-13 21-3 15,16-8-7-15,-6 6-4 0,3-2-7 16,-13 4-22-16,23-3-66 0,-11 0-78 0,-2-2-104 16,1 5-436-16,-11 0-164 0</inkml:trace>
  <inkml:trace contextRef="#ctx0" brushRef="#br3" timeOffset="67447.44">22507 13683 1733 0,'0'0'-29'16,"0"0"38"-16,14 6 33 0,-14-6 38 0,6 6 27 15,-6-6 17-15,9 5 13 0,-9-5 2 16,0 0 16-16,8 14 2 0,-8-14-10 16,4 18 0-16,-4-18-7 0,0 17-12 0,2-6-10 15,-2-11-10-15,-2 19-9 0,2-19-9 16,0 23-15-16,0-23-3 0,-4 17-37 16,2-10-62-16,2-7-64 0,-2 15-82 0,-2-7-89 15,4-8-136-15,0 0-124 0,-6 4 39 16,6-4-149-16,0 0-129 0</inkml:trace>
  <inkml:trace contextRef="#ctx0" brushRef="#br3" timeOffset="67910.17">22540 13512 1642 0,'0'0'-31'0,"0"0"43"0,-6-11 20 0,6 11 17 16,0 0 4-16,0 0 6 0,-2-15 4 15,2 15 1-15,0 0 0 0,18-13-4 16,-7 7-5-16,-1 1-1 0,4 0-7 16,-1 0-6-16,3 3-4 0,-1-3 0 0,-1 3-8 15,1-1-1-15,-3 1-1 0,-12 2-6 16,27 0 5-16,-27 0 3 0,19 2 8 15,-11 1 13-15,-8-3 16 0,12 9 16 0,-12-9 16 16,6 12 10-16,-6-12 6 0,5 18-2 16,-5-6 3-16,0-12 0 0,-2 23-2 0,2-8 6 15,0 4-4-15,2 0-8 0,-2 0-8 16,0 1-9-16,0 6-5 0,2-3-5 16,0 0 4-16,-2 0 13 0,0 0 19 15,0-1 13-15,-4 1 6 0,-3 0 3 0,-1-5-8 16,0 2-5-16,-5 0-14 0,-3-2-6 15,-1-2-12-15,-3-4-9 0,-3-1-11 16,4-3-1-16,-1-4-5 0,-1 1-12 0,7 0-17 16,-3-5-54-16,3 1-65 0,14-1-76 15,-23 3-75-15,17-3-88 0,6 0-90 0,-15-4-154 16,15 4-79-16,0 0 54 0,0 0-378 16,0 0-445-16</inkml:trace>
  <inkml:trace contextRef="#ctx0" brushRef="#br3" timeOffset="70951.03">23119 13517 1454 0,'0'0'173'0,"0"0"-83"0,0 0-2 16,0 0 1-16,0 0-6 0,0 0-1 0,0 0-2 16,0 0-4-16,0 0 3 0,0 0 10 15,0 0 9-15,0 0 0 0,0 0 11 16,0 0-1-16,33-9-5 0,-21 9-6 0,1 0 13 15,3 0-7-15,1 0-2 0,-1-3 4 16,3 3-5-16,1-2-10 0,3 0-6 0,-2 2-7 16,2 0-6-16,-3-3-5 0,-3 3-9 15,-3-1-4-15,3-2-3 0,-3 3-9 16,-14 0-3-16,23-4-2 0,-23 4-39 16,17 0-43-16,-17 0-69 0,10-4-71 0,-10 4-71 15,0 0-56-15,0 0-72 0,0 0-137 16,0 0 25-16,0 0-134 0,0 0-128 15</inkml:trace>
  <inkml:trace contextRef="#ctx0" brushRef="#br3" timeOffset="71327.31">23212 13494 1680 0,'0'0'-38'0,"-15"-8"17"0,15 8 15 0,0 0 27 16,-10-2 15-16,10 2 13 0,0 0 4 15,0 0 4-15,0 0 2 0,-15-5-1 16,15 5 2-16,0 0 13 0,0 0 14 16,0 0 14-16,-12 19 10 0,8-9 20 0,4-10 5 15,-6 19 2-15,-3-6-2 0,5 1 13 16,-2 5 5-16,0-2 3 0,-2 1-6 16,1 4-4-16,1-3 4 0,2 2 0 0,-2 2-2 15,2-2-3-15,2 0 2 0,0-4-6 16,4-1-4-16,-2 0-4 0,6-3-6 15,0 1-7-15,2 0-7 0,7-5-2 0,1 2-13 16,1-3-11-16,4-1-8 0,-1-2-7 16,3 0-6-16,0-4-6 0,-3 0-11 15,3 1 0-15,-6 0-7 0,1-2-4 0,-1 0-5 16,-3 0-34-16,1 0-48 0,-15 0-53 16,20 0-72-16,-11-2-60 0,-1 0-66 0,-8 2-81 15,14-1-79-15,-14 1-212 0,13-1 78 16,-13 1 50-16,0 0-306 0,0 0-335 0</inkml:trace>
  <inkml:trace contextRef="#ctx0" brushRef="#br3" timeOffset="84603.55">23850 13624 632 0,'0'0'166'0,"0"0"-45"0,0 0-17 16,0 0 0-16,0 0-1 0,0 0 10 16,0 0-2-16,13-30 2 0,-13 30 4 0,0 0 5 15,0 0 3-15,0 0 1 0,-8-12-3 16,8 12-1-16,0 0 0 0,0 0-10 15,-11-7-7-15,11 7-10 0,0 0-12 16,0 0-7-16,-20 0-7 0,20 0-6 0,-17 7-6 16,7 0-7-16,-1 0-4 0,3 2-4 15,-2-2-2-15,1 0-4 0,-1 2-3 16,2-2-2-16,0 1-5 0,8-8 2 0,-9 15-5 16,9-15 2-16,-6 12 4 0,6-12-4 15,0 0 2-15,15 13-2 0,-15-13 0 16,24 3-4-16,-9-8-2 0,1 1-2 15,3-3 1-15,-2-2-2 0,-1-3-3 0,3-2 3 16,-3-2 4-16,3-3 6 0,-5 1 3 16,1-3-2-16,-3 0-1 0,-1-2 10 0,-1 4-6 15,-2-1 8-15,-2 2-2 0,3 1 3 16,-5-2-9-16,0 4 4 0,0 3 5 16,0-2-1-16,0 2 0 0,-4 12 2 0,4-16-5 15,-4 16 3-15,5-16-8 0,-5 16 1 16,4-14-6-16,-4 14-4 0,0 0 1 15,4-15-5-15,-4 15-2 0,0 0 6 0,0 0-6 16,0 0 2-16,0 0 2 0,0 0-2 16,-17 54 2-16,13-35 1 0,0 2 2 0,-2 0 0 15,0 2 1-15,1 0-2 0,1 0 1 16,0-2-2-16,2 0-3 0,-2-2 0 16,2 1-3-16,2-3-1 0,0-1-2 15,-2 0-19-15,2-16-48 0,0 25-57 0,-2-16-75 16,2-9-108-16,4 15-58 0,-4-9-192 15,0-6-17-15,0 0 82 0,0 0-267 16,10 10-240-16</inkml:trace>
  <inkml:trace contextRef="#ctx0" brushRef="#br3" timeOffset="85158.92">24144 13715 1961 0,'0'0'25'0,"0"0"34"0,0 0 19 0,14-20 11 16,-14 20 19-16,0 0 9 0,0 0 10 15,0 0-8-15,0 0-1 0,0 0-15 0,0 0-4 16,0 0-11-16,0 0-3 0,0 0 16 16,0 0 3-16,0 0 3 0,0 0 14 15,0 0 8-15,-2 31 0 0,2-31-3 16,0 0-4-16,-6 23-9 0,4-12-8 0,2-11-9 15,-6 17-9-15,6-17-8 0,-2 18-8 16,2-18-7-16,-4 16-6 0,4-16-6 16,0 15-36-16,0-15-64 0,-2 15-61 0,2-15-69 15,0 0-82-15,0 16-81 0,0-16-143 16,-5 5-78-16,5-5 46 0,0 0-286 16,0 0-290-16</inkml:trace>
  <inkml:trace contextRef="#ctx0" brushRef="#br3" timeOffset="85620.92">24125 13650 2080 0,'0'0'-84'0,"0"0"30"0,-8-15 22 0,8 15 30 15,-4-9 32-15,4 9 28 0,0 0 14 16,-4-12 7-16,4 12-5 0,0 0-6 16,0 0-2-16,0 0 3 0,6-24 5 0,-6 24 7 15,14-12 6-15,-3 9 7 0,-1-4 4 16,3 4-4-16,-1-1-2 0,-12 4-2 15,25-2-14-15,-13 2 5 0,-12 0-1 0,23 2-5 16,-13 3-3-16,1-1-2 0,-11-4-10 16,16 12 20-16,-10-4 15 0,-2-1 5 15,-4-7-2-15,5 19-2 0,-3-9-7 16,-2-10-8-16,-2 21-9 0,2-21-6 0,-9 20-7 16,5-13-5-16,0 5-6 0,4-12-2 15,-10 13-6-15,10-13-6 0,-9 9-20 0,9-9-30 16,-12 6-45-16,12-6-42 0,-8 5-41 15,8-5-53-15,0 0-60 0,0 0-55 0,0 0-85 16,-19-16-144-16,19 16 36 16,0 0-239-16,2-17-235 0</inkml:trace>
  <inkml:trace contextRef="#ctx0" brushRef="#br3" timeOffset="86369.89">24421 13260 2198 0,'4'-11'11'15,"-4"11"-1"-15,0 0 11 0,8-11 21 16,-8 11 20-16,0 0 16 0,0 0 7 0,15 0-3 15,-15 0-2-15,0 0-4 0,0 0 3 16,18 12 4-16,-18-12 4 0,11 10 12 16,-5-3-2-16,-6-7-2 0,10 11-6 15,-6-5-9-15,-4-6-8 0,13 14 1 0,-13-14-8 16,8 11-4-16,-8-11-3 0,8 9 2 16,-8-9 1-16,7 8 7 0,-7-8 3 0,0 0 10 15,8 10 2-15,-8-10 2 0,0 0 0 16,0 0-2-16,8 7-3 0,-8-7-4 15,0 0-6-15,0 0-4 0,0 0-5 0,6 8-5 16,-6-8-3-16,0 0-4 0,0 0-2 16,0 0-3-16,0 0-3 0,0 0-4 15,0 0-4-15,0 0-1 0,0 0-7 0,7 8 1 16,-7-8-4-16,0 0-2 0,0 0-2 16,0 0-1-16,0 0 0 0,0 0-1 15,0 0-2-15,0 0 1 0,0 0 0 0,0 0-4 16,0 0 1-16,0 0 3 0,0 0-3 15,0 0 2-15,0 0-3 0,0 0 0 16,0 0-3-16,0 0 6 0,0 0-6 16,0 0 2-16,6 8-3 0,-6-8 2 0,0 0-4 15,0 0-1-15,0 0-4 0,0 0 3 16,0 0 3-16,0 0-3 0,0 13 0 0,0-13 3 16,0 0 1-16,-2 26 6 0,2-26 3 15,-2 19 4-15,2-6 3 0,-2 1 5 16,-1 0-1-16,3-1 1 0,-2 2-1 0,0-1 4 15,2-14 1-15,-2 30 3 0,2-17-2 16,-2 4 5-16,0-1 0 0,0-3-2 16,2 4 4-16,0-17-3 0,-2 29-4 0,0-14 3 15,0-3-4-15,2-12-7 0,-2 23-2 16,2-23 3-16,0 21-8 0,0-21 1 16,-2 13 6-16,2-13-13 0,-2 17 1 0,2-17 1 15,0 0-3-15,-2 19-18 0,2-19-38 16,0 0-50-16,0 13-67 0,0-13-68 0,0 0-62 15,0 0-61-15,0 0-55 0,0 0-60 16,0 0-151-16,0 0 33 0,0 0 61 16,0 0-355-16,0 0-364 0</inkml:trace>
  <inkml:trace contextRef="#ctx0" brushRef="#br3" timeOffset="87394.91">24464 13284 2314 0,'0'0'-67'0,"0"0"29"15,0 0 20-15,0 0 27 0,-4-15 25 16,4 15 20-16,0 0 8 0,0 0 1 0,0 0 2 15,0 0-6-15,-4-14-3 0,4 14-1 16,0 0 2-16,0 0 1 0,0 0 2 16,0 0 8-16,0 0 6 0,0 0 5 15,0 0 14-15,0 0-11 0,15-11 1 0,-15 11-3 16,0 0-11-16,0 0-2 0,14-3-7 16,-14 3-6-16,0 0-7 0,17 0-1 0,-17 0-5 15,0 0-1-15,0 0-3 0,16 0-3 16,-16 0-1-16,0 0-2 0,0 0 0 15,0 0-5-15,15 3-1 0,-15-3-1 16,0 0 4-16,0 0 12 0,6 6 5 0,-6-6 3 16,0 0 3-16,0 0 0 0,2 19-2 15,-2-19-4-15,-2 15 1 0,2-15-4 16,0 19-2-16,0-19 5 0,0 23 2 0,-2-8 1 16,2 0 4-16,-2 1 5 0,2 2 2 15,-2-2 0-15,2-1 4 0,0 4-3 16,0-2 3-16,0 0 4 0,0 3 2 0,0-4-4 15,0 1 9-15,0 3-1 0,0-2-1 16,0-1-4-16,0 1 1 0,0 1-4 0,0 0 3 16,0-3-12-16,0 0 3 0,0 0-6 15,0-2 4-15,2 0 5 0,-2-1-8 16,0-13-5-16,0 19 3 0,2-7 2 0,-2-12-24 16,0 18 5-16,0-18-4 0,0 14-1 15,0-14-1-15,0 14-2 0,0-14 7 0,0 0 6 16,0 17 6-16,0-17 3 0,0 0-1 15,0 13-1-15,0-13 9 0,0 0 1 16,0 0-2-16,0 17-3 0,0-17-1 0,0 0-3 16,0 0-1-16,0 0-6 0,-4 16 4 15,4-16 3-15,0 0 1 0,0 0 3 0,-5 9-2 16,5-9-2-16,0 0-2 0,-8 8-5 16,8-8 1-16,0 0-4 0,-10 7-4 15,10-7-3-15,-8 8 0 0,8-8-6 16,0 0-4-16,-15 7-2 0,15-7 0 0,0 0-2 15,-10 4-5-15,10-4-7 0,0 0-27 16,0 0-56-16,-11 6-66 0,11-6-81 0,0 0-94 16,0 0-98-16,0 0-102 0,0 0-131 15,-10-10-107-15,10 10 66 0,0 0-661 16,0 0-807-16</inkml:trace>
  <inkml:trace contextRef="#ctx0" brushRef="#br3" timeOffset="-148637.68">12535 12531 152 0,'0'0'49'0,"0"0"-20"0,0 0-7 0,0 0-3 16,0 0-5-16,0 0-1 0,0 0-6 15,0 0-1-15,0 0-2 0,0 0-11 0,0 0-37 16,0 0-46-16,0 0 30 0</inkml:trace>
  <inkml:trace contextRef="#ctx0" brushRef="#br3" timeOffset="-147416.01">18945 14075 166 0,'0'0'43'0,"0"0"-20"16,0 0-10-16,0 0-5 0,0 0-9 15,0 0-5-15,0 0-3 0,0 0-3 0,0 0-6 16,0 0-15-16,0 0-27 0,0 0 21 15</inkml:trace>
  <inkml:trace contextRef="#ctx0" brushRef="#br3" timeOffset="-147117.31">18945 14075 162 0,'0'0'-1'0,"0"0"-3"15,0 0 1-15,0 0 0 0,0 0 5 16,-16 7 2-16,16-7 7 0,0 0 2 16,0 0 4-16,0 0 5 0,0 0 6 0,0 0 1 15,0 0 8-15,-15 3-2 0,15-3 5 16,0 0 0-16,0 0 0 0,0 0-5 16,0 0-2-16,0 0-1 0,0 0-4 0,0 0-3 15,-10 3-5-15,10-3-4 0,0 0-4 16,0 0-10-16,0 0-4 0,0 0-2 15,0 0-1-15,0 0-5 0,0 0-5 0,0 0-5 16,0 0-6-16,0 0-8 0,0 0-5 16,0 0-12-16,0 0-22 0,0 0-61 15,0 0 45-15</inkml:trace>
  <inkml:trace contextRef="#ctx0" brushRef="#br3" timeOffset="-144166.29">20262 14052 379 0,'0'0'9'0,"0"0"2"0,0 0 0 16,0 0 0-16,0 0 1 0,0 0 5 15,0 0-4-15,0 0-1 0,0 0-2 16,0 0-1-16,0 0 0 0,0 0-1 16,0 0-2-16,0 0-1 0,0 0 1 0,0 0-1 15,0 0 1-15,0 0 1 0,0 0 4 16,0 0-7-16,0 0 4 0,0 0-5 0,0 0-1 16,-12 3 2-16,12-3 0 0,0 0 2 15,0 0 5-15,0 0 4 0,0 0-1 16,0 0-2-16,0 0-2 0,0 0-3 15,0 0-2-15,0 0-7 0,0 0-4 0,0 0-7 16,0 0-4-16,0 0-2 0,0 0-5 16,0 0-8-16,0 0-2 0,0 0-4 15,0 0 3-15,0 0 1 0,0 0 7 0,0 0 0 16,0 0 4-16,0 0 4 0,0 0 9 16,0 0 7-16,0 0 3 0,0 0 2 15,0 0-1-15,0 0 4 0,0 0-4 0,8 24-12 16,-8-24-38-16,-6 9-36 0,6-9 29 15</inkml:trace>
  <inkml:trace contextRef="#ctx0" brushRef="#br3" timeOffset="-77543.86">12738 12332 1418 0,'-11'-7'-125'0,"11"7"15"15,0 0 14-15,0 0 8 0,0 0 10 0,0 0 7 16,0 0 9-16,0 0 3 0,0 0 9 16,0 0 7-16,0 0 6 0,0 0 14 0,0 0 6 15,0 0 3-15,-8-8 8 0,8 8 3 16,0 0 6-16,0 0 4 0,0 0 4 16,0 0 3-16,0 0 1 0,0 0 1 0,0 0 1 15,0 0-3-15,0 0 1 0,0 0-1 16,0 0-3-16,0 0 1 0,0 0-2 15,0 0 1-15,0 0-1 0,0 0-1 0,0 0-1 16,0 0-4-16,0 0 0 0,0 0 3 16,0 0 0-16,0 0-2 0,0 0-2 0,0 0-3 15,0 0 3-15,0 0 2 0,0 0-3 16,0 0 1-16,0 0 2 0,0 0-11 16,0 0-25-16,0 0-54 0,0 0-140 15,0 0 77-15</inkml:trace>
  <inkml:trace contextRef="#ctx0" brushRef="#br3" timeOffset="-75781.89">15882 12340 1833 0,'0'0'90'0,"-27"10"-10"16,27-10-10-16,0 0-2 0,0 0 3 15,-13 4 26-15,13-4 26 0,0 0 13 0,0 0 13 16,0 0 6-16,0 0 3 0,0 0 1 15,0 0 2-15,0 0-5 0,0 0-2 16,0 0-8-16,0 0-8 0,0 0-9 0,0 0-13 16,0 0-10-16,0 0-9 0,0 0-9 15,0 0-9-15,0 0-9 0,0 0-7 16,0 0-5-16,0 0-5 0,0 0-8 0,0 0-6 16,0 0-42-16,0 0-53 0,0 0-55 15,0 0-64-15,0 0-55 0,0 0-66 0,0 0-48 16,0 8-105-16,0-8-105 0,0 0 48 15,0 0-230-15,-6 17-227 0</inkml:trace>
  <inkml:trace contextRef="#ctx0" brushRef="#br3" timeOffset="-70646.91">16119 12389 2180 0,'0'0'119'0,"0"0"11"16,0 0-11-16,0 0-11 0,-4 23-9 16,4-23 5-16,0 0 27 0,0 0-10 0,0 0 17 15,0 0 7-15,0 0-2 0,0 0-6 16,0 0-13-16,0 0-11 0,0 0-10 16,0 0-10-16,0 0-12 0,0 0-7 0,0 0-10 15,0 0-13-15,0 0-66 0,0 0-64 16,0 13-76-16,0-13-82 0,0 0-83 0,-10 6-159 15,10-6-44-15,0 0 49 0,-21 9-239 16,11-5-205-16</inkml:trace>
  <inkml:trace contextRef="#ctx0" brushRef="#br3" timeOffset="-36708.91">9755 13795 17 0</inkml:trace>
  <inkml:trace contextRef="#ctx0" brushRef="#br3" timeOffset="-19532.68">13058 10033 155 0,'0'0'377'0,"0"0"-97"0,-6-19-55 16,6 19-24-16,-6-12-24 0,6 12-15 0,-9-9-19 16,9 9-4-16,-16-9-1 0,16 9 2 15,-19 0-1-15,19 0-2 0,-25 3 16 16,11 7-22-16,-5 3-5 0,-1 4 19 0,-1 8 0 15,2 5 10-15,-1 2-9 0,3 1-23 16,-1 0 4-16,3 2-3 0,3 0 0 0,3 0-4 16,1-4-10-16,2-1-7 0,4 1-11 15,0-4-7-15,6-2-6 0,-2 1-8 16,4-6-3-16,7 3-6 0,-1-4-4 0,2-2-4 16,7-2-6-16,-4-5-38 0,1-1-63 15,3-2-69-15,-4-2-106 0,1 0-120 16,-1-3-218-16,-5 0-18 0,-12-2 92 0,17 1-351 15,-17-1-329-15</inkml:trace>
  <inkml:trace contextRef="#ctx0" brushRef="#br3" timeOffset="-18748.61">13281 10148 2083 0,'0'0'-108'0,"0"0"45"0,4-14 31 0,-4 14 24 16,0 0 23-16,0 0 25 0,5-14 24 16,-5 14 19-16,0 0 13 0,0 0 11 15,2-15 4-15,-2 15 2 0,0 0-17 0,0 0-1 16,0 0-3-16,0 0-4 0,0 0 5 15,0 0-8-15,0 0-5 0,0 0-13 16,0 0 1-16,0 0 7 0,0 0 26 0,0 0-4 16,0 0 0-16,-13 53-7 0,13-36 2 15,-2 1 0-15,0 1-6 0,4-1-6 16,-2-1-5-16,2 2-7 0,-2-2-4 0,4-1-8 16,-2 0-6-16,5 0-4 0,-3-2-1 15,2-1-4-15,0-1-3 0,4-2-1 0,-1-2-4 16,-1 0-26-16,2-2-43 0,-1-2-48 15,-1-3-59-15,0 1-62 0,-8-2-63 16,15-2-36-16,-15 2-42 0,0 0-94 0,0 0-71 16,0 0 52-16,0 0-167 0,0 0-123 15</inkml:trace>
  <inkml:trace contextRef="#ctx0" brushRef="#br3" timeOffset="-18549.69">13273 10385 1656 0,'-19'-2'-23'15,"19"2"30"-15,-14-3 23 0,14 3 19 0,0 0 13 16,-17-3 11-16,17 3-4 0,0 0-5 15,-10-7-6-15,10 7-6 0,0 0-4 0,0 0-6 16,0 0-4-16,0 0-5 0,0 0-1 16,0 0-3-16,23-28 0 0,-23 28-4 15,14-8 0-15,-5 3-5 0,1 0-2 16,0 1-1-16,3-1-1 0,-3 0-2 0,0 0-2 16,3 0-33-16,-13 5-43 0,18-5-55 15,-7 2-55-15,-11 3-97 0,12-7-357 0,-8 3-126 16</inkml:trace>
  <inkml:trace contextRef="#ctx0" brushRef="#br3" timeOffset="-17830.16">13527 10271 1778 0,'15'-7'57'16,"-15"7"20"-16,0 0 8 0,0 0 5 0,0 0 4 15,0 0 0-15,0 0 7 0,0 0 15 16,0 0 7-16,10 17 0 0,-10-17 1 0,2 21 23 15,-2-11-13-15,0 5 7 0,2 1-6 16,-2 1-11-16,0-1-12 0,0-1-2 16,-2 3-4-16,0-2-5 0,2 1-4 0,-2-2-2 15,0 0-4-15,0 1-3 0,2-3-5 16,-6 0-7-16,6-13-5 0,-4 20-5 0,4-20-11 16,-3 18 14-16,3-18 8 0,-2 11-6 15,2-11-3-15,0 0-10 0,0 0-5 16,0 0-5-16,0 0-3 0,0 0-3 0,-12-37-2 15,14 20-6-15,-2-1-5 0,4-2-2 16,-2-2 1-16,2-1-5 0,3 1-4 0,1-5-4 16,-2 0 3-16,6 4-6 0,-1 1-3 15,1 0-3-15,3 3 1 0,-3 2-5 16,0 2 0-16,1 3-2 0,1 3 1 0,-3 2-1 16,1 2 0-16,0 2 1 0,-12 3 3 15,17-2 6-15,-17 2 9 0,14 7 4 0,-14-7 5 16,5 14-3-16,-5-14 2 0,-7 22-3 15,1-8 1-15,-2 1-2 0,-4-3-3 16,-1 2-1-16,3-1-2 0,-3-3-2 0,-1-1-18 16,4 1-43-16,-1-3-63 0,1-2-79 15,2-1-76-15,-3 4-82 0,7-5-52 0,4-3-122 16,-8 4-105-16,8-4 75 0,0 0-378 16,0 0-408-16</inkml:trace>
  <inkml:trace contextRef="#ctx0" brushRef="#br3" timeOffset="-17663.38">13779 10350 2490 0,'0'0'51'0,"0"0"33"0,11 0 2 16,-11 0 1-16,0 0 7 0,0 0 33 15,0 0-1-15,0 0-6 0,0 0-9 0,0 0-8 16,-19 29-35-16,13-20-13 0,-2-1 1 16,-3 3-2-16,1 1-11 0,4-2-63 0,-5 2-69 15,3-4-79-15,2 0-75 0,-2 0-86 16,2-4-179-16,6-4 32 0,-7 6-178 15,7-6-150-15</inkml:trace>
  <inkml:trace contextRef="#ctx0" brushRef="#br3" timeOffset="-17213.46">14135 10104 1834 0,'-4'-21'68'0,"4"21"18"15,-8-17 15-15,5 9 18 0,3 8 15 0,-14-15 2 16,6 9 4-16,-1 2 20 0,9 4-6 16,-20-8-18-16,7 7-8 0,13 1-17 0,-24 1-7 15,9 4-16-15,1 4-10 0,-3 1-5 16,3 4-8-16,-1 2-6 0,1 0-5 16,3 1-6-16,1 4-1 0,2-3-4 0,4 0-3 15,-3-2-2-15,7 0-3 0,3-2-4 16,1-1 1-16,2-2-8 0,4-3 5 15,3-2-2-15,-1-2-5 0,5-3 2 0,1-4 1 16,-3-2-1-16,3-2 5 0,-1-2 10 16,-1-1 14-16,1-6 9 0,-3-2 13 0,-1-3 2 15,-3-1 3-15,0-1-1 0,-6-3 2 16,-1-1-11-16,-1 1 6 0,0-1 0 0,-2 2 0 16,0 0-1-16,0 2-6 0,0 4-5 15,0 4-6-15,0 1-4 0,0 14-8 16,0-24-6-16,-2 12-10 0,2 12-3 0,0 0-2 15,0 0-3-15,0 0 2 0,0 0-3 16,0 0-4-16,0 0 1 0,-5 46-4 0,5-28-50 16,0 2-71-16,0 6-78 0,0-3-74 15,0 1-89-15,5 0-61 0,-3-2-146 0,2 0-76 16,2-1 87-16,0-1-381 0,0-4-406 16</inkml:trace>
  <inkml:trace contextRef="#ctx0" brushRef="#br3" timeOffset="-16762.57">14317 10209 2597 0,'10'-5'37'0,"-10"5"36"0,8-7 29 16,-8 7 6-16,11-5 33 0,-11 5 24 0,0 0 4 16,10-6-5-16,-10 6-12 0,0 0-13 15,0 0-9-15,0 0 0 0,10 18 4 16,-10-18-5-16,0 24-4 0,-2-10-6 0,0 2-10 16,0 2-13-16,0 1-5 0,-2 1-6 15,4 1-9-15,-4 0-5 0,-2-2-10 0,2-1-3 16,-1-2-8-16,3-1-3 0,-2-2-4 15,2-1-3-15,2-12-2 0,-4 18 1 16,4-18 0-16,-4 12-1 0,4-12-2 0,0 0-8 16,0 0-1-16,0 0-3 0,0 0-4 15,0 0-1-15,0 0-2 0,10-57-1 0,-6 38-3 16,3-2-3-16,-1-1-1 0,2-1 0 16,0-3-1-16,3-1-1 0,-1 4-3 15,2-2 2-15,1 3-2 0,-3 0-8 0,3 1 0 16,-1 4-1-16,-2 2 1 0,1-1 0 15,1 6 1-15,0-2 3 0,-1 3 1 16,1 4 3-16,-4 0 2 0,-8 5 12 0,19 0 26 16,-19 0 12-16,10 10 18 0,-5 1 24 15,-5-11-2-15,-3 25-2 0,-1-6-9 0,-4 0-8 16,0 4-6-16,-7-1-11 0,3-2-1 16,-5 3-6-16,1-4-4 0,-1 0-7 0,-1-4-5 15,3 0-2-15,1-4-31 0,1 0-52 16,1-6-84-16,0-1-92 0,3-4-92 15,9 0-87-15,-10-9-72 0,10-5-112 0,-4 3-119 16,4-4 90-16,4-5-535 0,0 1-618 16</inkml:trace>
  <inkml:trace contextRef="#ctx0" brushRef="#br3" timeOffset="-16512.29">14637 9585 3046 0,'11'-16'-40'16,"-3"2"25"-16,0 6 5 0,-4 0 14 0,-4 8 17 15,15-6 37-15,-15 6 56 0,16 0 8 16,-16 0 24-16,25 14 20 0,-8-1 16 16,-1 2 15-16,1 8 9 0,3 4 16 0,-5 5-3 15,1 3-13-15,-5-1-13 0,1 4-19 16,-10 1-13-16,0-1-17 0,-6 1-13 16,-4 7-12-16,-9 8-14 0,-1-1-7 0,-3-4-7 15,5-11-11-15,-3-5-56 0,0-4-70 16,-1-2-76-16,1-2-83 0,-2-6-83 0,-1-3-78 15,1-2-88-15,0-2-180 0,3-2-8 16,-1-3 96-16,0-1-427 0,3 0-451 0</inkml:trace>
  <inkml:trace contextRef="#ctx0" brushRef="#br3" timeOffset="19939.71">6038 13267 1007 0,'-14'-10'286'0,"14"10"-70"15,0 0-39-15,0 0-28 0,0 0-27 16,-9-8-16-16,9 8-13 0,0 0-3 0,0 0 12 16,4-23 1-16,-4 23 6 0,15-17 4 15,-5 7 24-15,5-1-1 0,1 0-29 16,1 2-4-16,1 1-12 0,-1 2-5 0,-1 1-5 16,-1 4 4-16,-1 2-12 0,-1 6 5 15,-3 0 5-15,-2 7-1 0,1 1-2 16,-5 2-3-16,-4 4-1 0,0 2-7 0,-4 0-6 15,0 1-3-15,-3 1-5 0,-3 1-4 16,2-2-6-16,-1-4-5 0,1-2-3 16,-2-2-3-16,2-1-3 0,1-2-2 0,-1-3 0 15,2 1 0-15,0-3 5 0,6-8-1 16,-13 12 0-16,13-12-5 0,-6 7-5 0,6-7-2 16,0 0-5-16,0 0-4 0,0 0 2 15,0 0-4-15,21-51 1 0,-7 30-7 0,3 1 2 16,3-6-1-16,-1 2 1 0,4 0 0 15,-5 5-5-15,-1-1 5 0,2 4-2 16,-5 1 0-16,-2 1-1 0,-1 3 0 0,-1 0 7 16,-2 3 5-16,-1-2 15 0,-7 10 10 15,14-11 6-15,-14 11 3 0,6-9 0 16,-6 9-6-16,0 0-5 0,0 0-2 0,0 0-2 16,0 0-4-16,0 0-3 0,0 0-2 15,0 0 0-15,-20 30-1 0,15-17 3 0,5-13-1 16,-2 27-1-16,4-14 3 0,1 3-3 15,-1-1 1-15,2-2-4 0,2 4-3 0,0-3 2 16,4 0-3-16,1-1-13 0,-1-2-36 16,-2-1-56-16,7 2-68 0,-5-7-67 15,1 1-80-15,-1 1-62 0,-2-5-36 0,-2 1-134 16,-6-3-38-16,15 2 39 0,-15-2-306 16,0 0-324-16</inkml:trace>
  <inkml:trace contextRef="#ctx0" brushRef="#br3" timeOffset="20100.49">6569 13380 2142 0,'0'0'-11'15,"11"-8"54"-15,-11 8 29 0,8-5 28 16,-8 5 27-16,0 0 19 0,0 0 35 0,10-7-1 16,-10 7 4-16,0 0-13 0,0 0-7 15,0 0-9-15,0 0 0 0,0 0 0 0,0 0-8 16,0 31-11-16,0-31-13 0,-4 22-8 16,2-10-13-16,-2 1-10 0,2 1-9 15,-2-2-9-15,4-12-45 0,-4 22-83 0,2-11-88 16,2-11-116-16,-5 13-114 0,3-8-201 15,2-5-7-15,0 0 86 0,0 0-320 16,0 0-300-16</inkml:trace>
  <inkml:trace contextRef="#ctx0" brushRef="#br3" timeOffset="20265.16">6646 13257 2524 0,'2'-22'135'0,"-2"22"-6"16,0-16-1-16,0 16-6 0,0 0-3 0,0-16-4 15,0 16-10-15,0 0-16 0,0 0-14 16,0-18-42-16,0 18-81 0,0 0-99 0,0 0-111 16,0 0-214-16,0 0-26 0,0 0 75 15,0 0-165-15,0 0-88 0</inkml:trace>
  <inkml:trace contextRef="#ctx0" brushRef="#br3" timeOffset="20906.55">6964 13131 1557 0,'-8'-5'2'16,"8"5"40"-16,0 0 20 0,0 0 16 15,-10-10 18-15,10 10 13 0,0 0 13 0,0 0 9 16,-7-9 4-16,7 9 24 0,0 0 5 16,0 0-12-16,0 0 1 0,21-12 11 15,-21 12-1-15,23-6-5 0,-9-2-8 0,3 5-14 16,1-1-11-16,1 1-14 0,2-2-9 15,-3 0-10-15,1 1-7 0,-1 0 6 0,-1-2-12 16,-3 4-9-16,1 0-20 0,-3-4-45 16,-12 6-64-16,19-5-81 0,-13 4-84 15,-6 1-88-15,10-3-98 0,-10 3-144 0,0 0 31 16,0 0-267-16,0 0-277 0</inkml:trace>
  <inkml:trace contextRef="#ctx0" brushRef="#br3" timeOffset="21174.39">7082 13059 2109 0,'0'0'13'0,"-15"3"37"0,15-3 14 0,0 0 12 16,0 0 13-16,-12 0 17 0,12 0 9 15,0 0 22-15,0 0 1 0,-10 7-31 0,10-7 8 16,0 0 32-16,-4 15 10 0,4-15 11 16,-2 21 5-16,2-6 9 0,0 3-9 15,0-2-12-15,-3 7-9 0,3-1-4 0,-2 2-12 16,0 2-10-16,0-3-11 0,0-1-12 15,0 2-5-15,0-3-16 0,-2-1-5 16,2 1-8-16,2-4-7 0,-4-1-7 0,2-4-19 16,0 3-54-16,2-15-69 0,0 22-80 15,-2-17-88-15,2 6-110 0,0-11-89 0,0 0-184 16,0 0 70-16,0 0 73 0,0 0-353 16,10 12-332-16</inkml:trace>
  <inkml:trace contextRef="#ctx0" brushRef="#br3" timeOffset="21912.59">7220 13364 2169 0,'0'0'-92'0,"0"0"28"0,0 0 30 15,0 0 19-15,0 0 26 0,0 0 21 16,0 0 20-16,0 0 11 0,0 0 13 0,0 0 9 15,0 0 8-15,0 0 5 0,0 0 6 16,-2-16 8-16,2 16 17 0,0 0-7 0,0 0-3 16,0 0-9-16,0 0-1 0,0 0-9 15,5-14-16-15,-5 14-4 0,0 0 2 16,0 0-1-16,0 0 3 0,0 0-6 0,0 0-1 16,0 0-8-16,0 0-6 0,0 0-4 15,0 0-3-15,0 0-5 0,0 0 9 0,0 0 10 16,0 0 0-16,0 0 4 0,0 0 10 15,0 0 5-15,-3 53 10 0,3-39 8 16,0-2-1-16,0 0 6 0,0-12-6 0,-2 29-2 16,0-12 1-16,2-3-4 0,0-1-1 15,0-13-3-15,0 29-12 0,-2-16-6 0,0-2-5 16,2-11-10-16,-2 24-3 0,0-15-6 16,2-9-4-16,-2 17-6 0,2-17-2 15,-4 17-2-15,4-17-5 0,-6 13-4 0,6-13 1 16,-4 9-17-16,4-9-10 0,0 0-27 15,-11 6-28-15,11-6-34 0,0 0-37 0,-12-3-32 16,12 3-30-16,0 0-29 0,0 0-35 16,-15-10-33-16,15 10-33 0,-2-9-27 15,2 9-23-15,-4-10-39 0,4 10-123 16,0 0-22-16,0-17 73 0,0 17-258 0,0 0-222 16</inkml:trace>
  <inkml:trace contextRef="#ctx0" brushRef="#br3" timeOffset="22927.34">7291 13225 2056 0,'0'0'85'0,"0"0"29"16,0 0 13-16,0 0 34 0,0 0-1 0,0 0-9 15,0 0 2-15,0 0-4 0,0 0-3 16,0 0-20-16,0 0-14 0,0 0-11 16,0 0-8-16,0 0-14 0,0 0-6 0,0 0-27 15,0 0-66-15,0 0-59 0,0 0-71 16,0 0-86-16,0 0-68 0,0 0-164 16,0 0-35-16,0 0 78 0,0 0-169 0,12 35-95 15</inkml:trace>
  <inkml:trace contextRef="#ctx0" brushRef="#br3" timeOffset="23614.42">7847 13225 1625 0,'-4'-12'36'0,"4"12"23"16,-11-10-4-16,11 10 14 0,-12-8 7 16,4 4 13-16,8 4 14 0,-21-3 8 15,21 3 3-15,-21 2 2 0,21-2 8 0,-27 6-11 16,15 1-8-16,-2-1-11 0,-1 4-4 15,1 1-14-15,1 3-2 0,-1-1-9 0,3 2-4 16,3-1-2-16,0 2-6 0,6 0-9 16,0-2 5-16,2 2-6 0,4-4-3 15,2-1-5-15,2-2-1 0,3 2-7 0,1-5 0 16,3-4-3-16,1-2 1 0,-1-2-1 16,3-4-6-16,-1-5 1 0,1-2-4 15,1-3-3-15,-5-1 0 0,1-3 1 0,-3-4-6 16,-3 1 9-16,1-3 9 0,-4 0-10 15,-2-4 10-15,2 3 3 0,-6-7 0 16,2 3 14-16,1-3 6 0,-3 7 12 0,-3 3 12 16,1 0 4-16,2 6 8 0,0 0 3 15,-2 3-1-15,2-1-4 0,0 16-6 16,-4-22-9-16,4 22-7 0,0 0-6 0,0 0 1 16,0 0-8-16,0 0 2 0,-18 48-6 15,16-25-1-15,-1 3-5 0,1 1-1 0,0 5-4 16,2-2-10-16,2 3-67 0,3-3-96 15,-5-2-106-15,6-1-125 0,-4-5-181 0,6-2-54 16,-2-1 80-16,3-5-404 0,1 0-411 16</inkml:trace>
  <inkml:trace contextRef="#ctx0" brushRef="#br3" timeOffset="23788.46">8080 13300 2847 0,'0'0'146'0,"0"0"-2"0,0 0 21 16,0 0 14-16,13-2 5 0,-13 2-4 0,0 0-6 15,0 0 2-15,0 0-9 0,0 0-7 16,2 24-15-16,-2-24-11 0,-2 24-16 0,2-24-10 16,-4 25-10-16,2-16-63 0,2-9-100 15,-2 24-109-15,2-15-141 0,-5-2-168 0,5-7-128 16,-4 9 45-16,4-9-436 0,0 0-478 16</inkml:trace>
  <inkml:trace contextRef="#ctx0" brushRef="#br3" timeOffset="23944.28">8130 13138 3090 0,'0'0'130'0,"2"-18"10"16,-2 18 5-16,0-12 4 0,0 12-11 15,0 0-12-15,0 0-11 0,0-19-13 16,0 19-12-16,0 0-34 0,0 0-86 16,4-11-98-16,-4 11-108 0,0 0-108 0,0 0-219 15,0 0 38-15,0 0 65 0,0 0-219 0,0 0-173 16</inkml:trace>
  <inkml:trace contextRef="#ctx0" brushRef="#br3" timeOffset="30094.42">17207 11701 624 0,'0'0'195'0,"0"0"-20"15,0 0-13-15,0 0-33 0,-17 0-17 16,17 0-9-16,0 0-7 0,0 0-10 0,0 0 4 15,0 0 2-15,-2-16 7 0,2 16 3 16,0 0 5-16,0 0 5 0,23-21 8 16,-13 16 9-16,7-2 8 0,-7 0-18 0,7 0-4 15,-3 3-10-15,-2-1-10 0,3 1-12 16,-3 1-4-16,3 0-3 0,-15 3-2 16,23 6 0-16,-15-2-4 0,2 5-1 0,-2 1-3 15,1 1 19-15,-5 2-10 0,-4 2-4 16,2 4-4-16,-4-1-4 0,2 0-4 0,-4 6-10 15,0-5-4-15,-5 3-3 0,1-2-6 16,-2 1 2-16,1-1-4 0,-1 0-3 16,2-4-5-16,0-2 1 0,-3 1-5 0,3-2-1 15,0-4 0-15,1 1 7 0,-1-2-1 16,8-8 4-16,-8 10 0 0,8-10 1 0,-10 10-3 16,10-10 0-16,0 0-4 0,0 0-4 15,0 0 3-15,0 0-6 0,0 0-1 0,0 0 1 16,-9-31-5-16,9 31 3 0,19-24-9 15,-11 10 2-15,0-2-1 0,7 0 0 16,-3-4-1-16,7 1-1 0,-5 1-2 0,-1 0 1 16,5-1-2-16,-3 3 2 0,1-2-3 15,-1 4 0-15,-3 0 0 0,3-1 0 16,-3 4-2-16,-1-2 1 0,1 1-4 0,-4 2 5 16,3 2 0-16,-3-2 1 0,0 2 1 15,-2 0 0-15,-6 8 3 0,13-12 5 0,-13 12 2 16,8-10 2-16,-8 10 3 0,6-9 1 15,-6 9 1-15,0 0 0 0,8-8 2 0,-8 8-1 16,0 0-2-16,0 0 2 0,9-8-7 16,-9 8 2-16,0 0-1 0,0 0-1 15,0 0-2-15,0 0-2 0,0 0 0 0,0 0-2 16,-23 25 1-16,23-25 0 0,-12 15 0 16,3-4-1-16,3-1 0 0,-2 0 0 15,0 0-1-15,3 2 0 0,-5 2-1 0,6-1 2 16,-4-2 1-16,1 4 1 0,5-5-3 15,-4 4 4-15,6-2 1 0,0-12 2 16,0 22 2-16,0-22-1 0,4 19-1 0,0-13-2 16,7 2 2-16,-3-3-2 0,-8-5-1 15,23 7 0-15,-9-6-2 0,-14-1-3 0,21 0-2 16,-11 0-13-16,-10 0-28 0,19-3-29 16,-19 3-31-16,21-2-33 0,-21 2-36 15,14-3-32-15,-10 2-34 0,-4 1-33 0,15-4-45 16,-15 4-27-16,8-4-59 0,-8 4-120 15,8-4 7-15,-8 4-279 0,0 0-274 0</inkml:trace>
  <inkml:trace contextRef="#ctx0" brushRef="#br3" timeOffset="31030.2">17934 11776 1997 0,'0'0'-105'0,"0"0"17"16,0 0 16-16,0 0 13 0,0 0 20 16,0-24 22-16,0 24 24 0,0 0 30 0,0 0 17 15,0 0 15-15,0 0 12 0,0 0 7 16,0 0 2-16,-8-16 3 0,8 16-1 0,0 0-3 16,0 0-1-16,-10-6 1 0,10 6-4 15,0 0-3-15,-21 0-1 0,21 0-5 16,0 0 0-16,-23 6 6 0,13-2-11 0,2 1 0 15,8-5-2-15,-23 9-12 0,15-5-5 16,-1 4-5-16,-1-3-5 0,2 3-6 16,4-1-1-16,4-7-3 0,-15 19-2 0,7-11-4 15,4 0-3-15,4-8 1 0,-6 15-4 16,6-15-1-16,-5 17-3 0,5-17 0 0,0 0 3 16,0 19 3-16,0-19-10 0,11 6 2 15,-11-6 18-15,0 0-7 0,16-3-6 16,-16 3 1-16,0 0-5 0,23-9-4 0,-15 6 7 15,-8 3-1-15,19-15 2 0,-13 10-6 16,2-2 3-16,-8 7 4 0,13-14 8 16,-7 9 9-16,-6 5 0 0,8-15 5 0,-8 15 2 15,13-12-1-15,-13 12 6 0,6-7 4 16,-6 7-2-16,8-7 0 0,-8 7 0 16,0 0-5-16,0 0-4 0,0 0 1 0,0 0-2 15,0 0-1-15,0 0-15 0,0 0 2 16,0 0 4-16,0 0 3 0,-18 51 6 0,9-34 3 15,1 2 1-15,2 0 1 0,-7 3 3 16,5 4 2-16,-2-2 0 0,2-1 1 16,1-5 3-16,-1 2-3 0,4 0 2 0,0-5 2 15,0 0 5-15,-2-1 2 0,6-1 1 16,0-13 4-16,0 17-4 0,0-17 1 16,6 14-3-16,-6-14-4 0,12 2-3 0,-12-2-2 15,23 0-8-15,-23 0-7 0,23-9 2 16,-11 4-7-16,-2-2-4 0,3 3 2 0,1-4-5 15,-1 4-6-15,-3-5-3 0,2 3-3 16,-1 1-12-16,-3-2-30 0,0 4-42 0,-2-2-55 16,3 2-67-16,-9 3-69 0,8-6-67 15,-8 6-80-15,8-5-75 0,-8 5-170 0,0 0 44 16,0 0-435-16,0 0-519 0</inkml:trace>
  <inkml:trace contextRef="#ctx0" brushRef="#br3" timeOffset="37189.62">18255 11485 2679 0,'0'0'-81'16,"0"0"31"-16,0 0 24 0,-11-9 24 0,11 9 21 16,0 0 17-16,0 0 12 0,0 0 4 15,0 0-5-15,0 0 3 0,0 0-2 16,0 0-4-16,0 0-2 0,0 0-2 16,0 0 7-16,0 0 13 0,19-15 11 0,-19 15 8 15,12-1-9-15,-12 1 13 0,27-2 6 16,-16 2 5-16,5-2 4 0,-1 0 3 0,-1-2-1 15,3 2-3-15,1 0-5 0,-1-1-15 16,1 2-5-16,1-2-7 0,-7-1-7 16,7 2-5-16,-5 0-3 0,3-2-6 0,-3 4-7 15,-1-3-19-15,-13 3-49 0,23-6-41 16,-15 6-46-16,-2-2-47 0,-6 2-53 0,17-2-59 16,-17 2-35-16,10 0-61 0,-10 0-144 15,0 0 20-15,0 0-157 0,0 0-149 0</inkml:trace>
  <inkml:trace contextRef="#ctx0" brushRef="#br3" timeOffset="37510.12">18474 11439 1752 0,'0'0'39'0,"0"0"48"0,-15-1 15 16,15 1 20-16,0 0 9 0,0 0 8 0,0 0-1 15,-20 1 2-15,20-1-31 0,0 0-9 16,-11 4-9-16,11-4 2 0,0 0 7 0,-8 11 14 15,8-11-9-15,-8 11 0 0,2 0-1 16,-3-2 6-16,5 2 2 0,0 1 4 16,-2 1-1-16,2-2-3 0,-5 5 1 15,5-4 0-15,-4 4 11 0,2-2-5 0,2-2-8 16,-5-1-10-16,5 2-9 0,-2-1-6 16,2 1-9-16,-4-4-7 0,8-9-6 0,-9 17-7 15,7-9-5-15,2-8-5 0,-8 16-5 16,8-16-6-16,-4 9-22 0,4-9-37 15,-4 10-55-15,4-10-64 0,-4 10-74 0,4-10-75 16,-4 6-81-16,4-6-101 0,0 0-151 16,-7 9 70-16,7-9-358 0,0 0-393 0</inkml:trace>
  <inkml:trace contextRef="#ctx0" brushRef="#br3" timeOffset="39245.35">18650 11680 2397 0,'0'0'-61'0,"0"0"19"16,0 0 11-16,0 0 17 0,0 0 19 16,0 0 16-16,0 0 19 0,-19-20 13 15,19 20 11-15,-12-5 3 0,12 5 2 0,-11-4-1 16,11 4 1-16,-16-3 4 0,16 3 0 15,-15-5-3-15,1 3-6 0,14 2-15 0,-27 0 5 16,10 2-3-16,3 0-5 0,-3 1-4 16,3 0-5-16,-1 1-2 0,3 1 1 15,-2 2-3-15,1-2-24 0,5 2 4 16,-2-1-5-16,10-6 1 0,-9 14 2 0,9-14-4 16,-8 11 2-16,8-11 0 0,0 0-3 15,0 0 3-15,0 0-2 0,12 22 2 16,-12-22-3-16,15 4 0 0,-15-4 1 0,12 0-1 15,-12 0 0-15,0 0-2 0,19-3 1 16,-19 3 0-16,16-4-1 0,-16 4-2 0,19-8 5 16,-9 5-4-16,-10 3-1 0,13-5 5 15,-5 2-6-15,-8 3 3 0,14-7-2 0,-14 7-2 16,13-4 1-16,-13 4 5 0,0 0-2 16,10-4 2-16,-10 4 8 0,0 0 3 15,0 0 11-15,0 0 2 0,4 19 11 0,-4-19 30 16,0 0-6-16,-10 31 3 0,2-20-2 15,-1 4-1-15,5-1 6 0,-6 2-5 0,2 0 3 16,4-2-1-16,-1-2-1 0,1-2 7 16,-2 3 8-16,6-13 5 0,0 18 1 15,0-18 3-15,0 16 0 0,0-16-2 0,15 8-5 16,-15-8-6-16,16 1-6 0,-6-1-7 16,-10 0-6-16,23-5-7 0,-10 1-5 15,-3-2-5-15,6 0-4 0,-5 0-12 0,1-1-44 16,-1 0-60-16,1 2-62 0,0-3-85 15,-1 1-78-15,-7 6-76 0,-4 1-99 16,14-11-151-16,-14 11 73 0,9 0-374 0,-9 0-409 16</inkml:trace>
  <inkml:trace contextRef="#ctx0" brushRef="#br3" timeOffset="48625.97">18945 11573 621 0,'0'0'81'0,"0"0"-17"0,0 0-26 0,-4-20 2 16,4 20-2-16,0 0-3 0,0 0 5 15,0 0-4-15,0 0 6 0,0 0 10 0,0 0 5 16,0 0 7-16,0 0 7 0,0 0 5 15,0 0-2-15,0 0-1 0,0 0-3 0,0 0-1 16,0 0-1-16,0-16-2 0,0 16 1 16,0 0-1-16,0 0-1 0,0 0 0 15,0 0-4-15,0 0 2 0,0 0-5 16,0 0 1-16,0 0 2 0,0 0 3 0,0 0 1 16,0 0 7-16,0 0 8 0,0 0 4 15,0 0 4-15,0 0 12 0,0 0-26 0,0 0 1 16,0 0 3-16,0 0-3 0,0 0 2 15,0 0 2-15,0 0-1 0,0 0 1 16,0 0-1-16,0 0-4 0,0 0 1 0,0 0-6 16,0 0 3-16,0 0-4 0,0 0 0 15,0 0 1-15,0 0 0 0,0 0-4 0,0 0-2 16,0 0-2-16,0 0-5 0,0 0 1 16,0 0-7-16,0 0-1 0,0 0-6 15,0 0-4-15,0 0 4 0,0 0-1 0,0 0-4 16,0 0 0-16,0 0-2 0,0 0-1 15,0 0-4-15,0 0-1 0,0 0-5 16,0 0-4-16,0 0-3 0,0 0-3 16,0 0-4-16,0 0-3 0,0 0 0 0,0 0-4 15,0 0 3-15,0 0 2 0,0 0 0 16,0 0 0-16,-8 36 10 0,8-36 4 0,0 21-5 16,0-21 1-16,-4 18 1 0,2-8-1 15,2-10 0-15,-5 23-2 0,5-23 0 16,0 19-2-16,-4-11 1 0,4-8-3 0,0 18-2 15,0-18-1-15,0 16 1 0,0-16-1 16,0 0-1-16,-4 18 1 0,4-18-1 0,0 0 2 16,0 13-1-16,0-13 1 0,0 0-3 15,0 0 7-15,0 15 22 0,0-15 6 0,0 0 9 16,0 0 3-16,0 0-10 0,0 0-3 16,0 0-4-16,0 0-9 0,0 0-1 15,0 0-2-15,0 0-4 0,-4-48-2 0,4 48-2 16,0-24-4-16,0 11-2 0,0 13-1 15,4-28-3-15,-4 14-1 0,4 1 0 0,-4 0-1 16,4 0 0-16,1 0-1 0,-5 13-2 16,6-25 0-16,-2 15-4 0,0-1 3 15,-4 11-3-15,8-16 0 0,-2 8 1 0,-1 0 0 16,-5 8-3-16,16-10 4 0,-16 10-5 16,15-6-2-16,-15 6 2 0,18 0-2 0,-18 0 3 15,17 4 2-15,-17-4-2 0,14 9 3 16,-5-2 4-16,-1-2-1 0,-2 4 11 15,-6-9 1-15,8 14 3 0,-4-4 3 0,-4-10 5 16,0 17 4-16,0-17 4 0,0 22 2 16,-4-11 0-16,-4 1 1 0,2-1-1 0,-7 1 0 15,5 2-2-15,-6-1-2 0,1-2-4 16,-1 0-3-16,-1 1-4 0,-1-5 3 0,1 4 0 16,3-6-3-16,2-1-4 0,1 3-3 15,-3-3-1-15,12-4-2 0,-15 9-28 16,7-3-38-16,8-6-57 0,-10 1-66 15,10-1-60-15,-8 5-67 0,8-5-63 0,0 0-48 16,0 0-26-16,0 0-102 0,0 0-93 16,0 0 76-16,31 3-342 0,-31-3-384 0</inkml:trace>
  <inkml:trace contextRef="#ctx0" brushRef="#br3" timeOffset="51264.73">17521 12321 2746 0,'-17'0'-65'0,"17"0"24"16,0 0 30-16,-14 0 27 0,14 0 25 15,0 0 23-15,0 0 16 0,0 0 29 16,-19 3 7-16,19-3-7 0,0 0-21 0,0 0-8 16,0 0-4-16,0 0-8 0,0 0-3 15,0 0 4-15,0 0 25 0,0 0 11 16,54-3 10-16,-27 1 5 0,6-3-3 0,10-3-4 16,17 1-1-16,2-5-4 0,7 0-4 15,3 1-7-15,4-1-11 0,9 1-8 0,0 0-7 16,0 1-8-16,1 3-7 0,-5 0-3 15,0 0-7-15,-1-1-1 0,-3 4 5 0,-5 0-4 16,-2-1-5-16,-1-1-3 0,-1 1-2 16,-6-2-5-16,4 2-3 0,-14-1-3 15,-9 1-3-15,3-1-1 0,-1 2-3 0,-2 0-2 16,-5-1 0-16,-3 1-3 0,-2 1-1 16,-4 1-1-16,-6-3-4 0,1 3 1 0,-3-1-1 15,-2 1 1-15,-3 0-2 0,-1 0-1 16,-1 2 0-16,-1-4 1 0,1 3-1 15,-14 1 3-15,23-3-5 0,-11 3 3 0,3-2-2 16,-15 2 2-16,16-2-3 0,-5-2 1 16,-11 4 0-16,18-4-2 0,-18 4 1 15,13-1-1-15,-13 1-3 0,16-3 5 0,-16 3-2 16,10-3 1-16,-10 3 0 0,0 0 2 16,17-1 0-16,-17 1-2 0,0 0 3 15,0 0 9-15,10-7 12 0,-10 7 0 0,0 0-1 16,9-11-4-16,-9 11-4 0,8-15 2 15,-8 3-3-15,2 0-3 0,2-4-2 0,-4 0 0 16,4-5 0-16,-4 1-3 0,4-4-2 16,-4 2 0-16,0-4-4 0,0 0 3 15,0-1-4-15,4 0 3 0,-4 3-3 0,2-6-2 16,-2 4 0-16,0-1-1 0,0-1 1 16,0 2-3-16,0 0 3 0,0-1-2 15,0 4-1-15,0-1 1 0,0 3-2 0,0 2 4 16,3 2-2-16,-3-1 1 0,0 3 0 15,2 0 0-15,-2 15-1 0,0-27-1 0,0 15-1 16,0 12 2-16,2-19-1 0,-2 19 1 16,0-19 1-16,0 19-1 0,0-16 1 0,0 16 0 15,0-16-1-15,0 16 4 0,0-14-1 16,0 14-2-16,0 0-1 0,0-15 2 16,0 15 2-16,0 0-2 0,0 0 1 0,2-19-4 15,-2 19 5-15,0 0-5 0,0 0 6 16,0 0-3-16,-2-17-1 0,2 17 2 0,0 0 1 15,0 0-2-15,-2-17-2 0,2 17 2 16,0 0-1-16,-5-12 0 0,5 12 2 16,0 0-2-16,-6-11 0 0,6 11 2 0,0 0-3 15,-8-13-2-15,8 13 3 0,-10-10-4 16,1 4 1-16,1 0 0 0,-6-1 0 0,1-2-1 16,-5 2-1-16,-1-2 3 0,-8-1-4 15,0 1 4-15,0-1-2 0,1-1 1 0,-5 2 0 16,0-1 0-16,-3 1-2 0,-1-1 1 15,0 2-2-15,2 0-9 0,2 0 1 16,0 1 0-16,-4 2 2 0,4 1 0 16,2-2 1-16,-2 5 3 0,0-4-1 0,-4 3 2 15,4 0-1-15,-6 0 2 0,2 1 4 0,-11-1-4 16,-4 2 0-16,5-2 2 0,-9 0-2 16,-12 2-1-16,10 0 0 0,5-3 3 15,1 3-1-15,0-1 2 0,5 2-1 0,-5-2 2 16,5 1-2-16,1 1 1 0,7-1-1 15,-2 3 1-15,2-1 3 0,2 0-3 0,-1-2 1 16,-5 3-1-16,6 0 0 0,2 0 4 16,-6 2-2-16,-3-1 1 0,3 0-2 15,-2 0 3-15,1 4-3 0,-1-3 2 0,0 0-3 16,1 2 0-16,5-5 3 0,2 1 0 16,2 2 1-16,0 1-1 0,0-3 1 0,8-1 1 15,-3 2-2-15,7 0 1 0,-4 0 1 16,0-1-2-16,7 0-1 0,-3-2 1 15,5 3-1-15,-7 0-1 0,7-1 2 0,-1 1 2 16,-1-1 0-16,1 0 0 0,-1-1-2 16,1 2 1-16,-3-1 0 0,-3 4 2 0,2-3-1 15,1-1-1-15,-5 1 1 0,4 0-1 16,3 1 1-16,1-2-1 0,-1 1 0 16,-3 1 1-16,5-3-1 0,1 0-1 0,-1 1-1 15,1 4 3-15,3-6-4 0,2 2 3 16,0-2 0-16,-3 3-2 0,11-4 2 0,-12 3 4 15,12-3-2-15,-15 4 2 0,15-4 1 16,-8 3-1-16,8-3-2 0,-12 1 0 16,12-1-1-16,0 0 2 0,-11 3-5 0,11-3 1 15,0 0-2-15,0 0 1 0,-8 4-1 16,8-4 1-16,0 0 0 0,-4 9 1 0,4-9 2 16,4 17 0-16,-4-8 3 0,0 6 4 15,4 0-6-15,0 3 1 0,1 2 1 0,-3 0 1 16,6 3-2-16,-4 3 1 0,4-1 4 15,-2 4-4-15,3-2 1 0,-1 0 1 16,0 2 1-16,3-2-1 0,-7 3 0 0,4 1 0 16,2-1 1-16,-6 2-1 0,5-5 1 15,-1 3-2-15,-2 1 1 0,2-1 3 16,1-2-3-16,-3 3-2 0,2 0 3 0,-4-3-3 16,3 0 1-16,1-2 1 0,-4-3-2 15,0-2 0-15,4 1 1 0,-4-3 0 0,3 2 1 16,-3-2 1-16,0-2-2 0,4 3 0 15,-8-6 0-15,4 0 1 0,3-1 0 0,-3 1 3 16,0-1 0-16,4-2 4 0,-2 2 2 16,-2-1-2-16,5-2 3 0,-3 1-2 0,2-1 7 15,0-1 0-15,3 2-1 0,1-4-1 16,1 0 0-16,-3-2-4 0,6 4-1 16,-5-3 0-16,5-1-5 0,-5 2 4 0,3-4-2 15,3 2-1-15,-5-1 3 0,3-1-4 16,-1-2 1-16,-2-1-1 0,3 3-4 15,1-6-22-15,3 1-49 0,-9-4-76 0,7 5-91 16,-3-4-98-16,3 3-96 0,-7-1-108 16,3 2-143-16,1 1 45 0,-14 0-425 0,17 0-531 15</inkml:trace>
  <inkml:trace contextRef="#ctx0" brushRef="#br3" timeOffset="59662.97">19247 11652 530 0,'0'0'83'16,"0"0"-24"-16,0 0-9 0,0 0-17 15,0 0 0-15,0 0 2 0,0 0 7 16,0 0 2-16,0 0 13 0,0 0 6 0,0 0 6 15,0 0 6-15,0 0 7 0,0 0 6 16,-31-4 0-16,31 4-5 0,0 0 3 16,0 0-16-16,0 0-6 0,0 0-7 0,0 0-9 15,0 0-3-15,0 0-5 0,-19 9-3 16,19-9-5-16,-10 11-1 0,2-7-2 0,8-4-5 16,-13 13 0-16,7-7-5 0,6-6-1 15,-12 12 0-15,3-5-4 0,9-7 3 0,-10 11-4 16,10-11-2-16,-8 12-1 0,8-12 2 15,-4 7 0-15,4-7-1 0,0 0-1 16,0 0 0-16,-4 16-1 0,4-16 0 16,0 0-1-16,0 0 1 0,0 0 0 0,0 0 0 15,16 13-2-15,-16-13 1 0,0 0-2 16,0 0 2-16,15-2-1 0,-15 2 0 16,0 0 0-16,0 0 2 0,0 0 1 0,20-7 1 15,-20 7-1-15,0 0 3 0,0 0 1 16,11-6 3-16,-11 6 2 0,0 0 2 0,0 0 0 15,12-4 3-15,-12 4-4 0,0 0 2 16,0 0 0-16,0 0 2 0,0 0-4 16,0 0-1-16,0 0-2 0,0 0-4 15,0 0-3-15,0 0 0 0,0 0-2 0,0 0 1 16,0 0-2-16,0 0 1 0,0 0 2 16,0 21 3-16,0-21 9 0,-4 25 8 0,0-14 6 15,0 4 6-15,4-1 0 0,-5-2 2 16,1 3-5-16,2-3 2 0,-2 1-2 15,4-13-2-15,-4 24-2 0,0-16 8 0,4-8-3 16,0 18 9-16,0-18-20 0,0 0 9 16,0 0 11-16,4 16 6 0,-4-16 4 0,0 0-2 15,23-7 16-15,-23 7-9 0,22-17-1 16,-7 7-10-16,1 2-2 0,-1-3-7 16,-3 2-5-16,3-1-1 0,-7 0-5 0,7 4-2 15,-11-1-5-15,8 1 1 0,-12 6-6 16,10-9-11-16,-1 6-20 0,-5-2-50 15,-4 5-45-15,8-5-65 0,-8 5-78 0,0 0-78 16,0 0-152-16,0 0-59 0,0 0 47 16,0 0-107-16,15 16-97 0</inkml:trace>
  <inkml:trace contextRef="#ctx0" brushRef="#br3" timeOffset="148187.03">11332 13332 112 0,'10'-2'300'0,"3"4"-655"15,-5 0 555-15,-6 1-228 0,0 1 3 16,-4-2 184-16,2 1-353 0,0-3 309 0,0 0-198 16,0 0 58-16,0 0 240 0,0 0-460 15,-2 10 321-15,2-10-287 0</inkml:trace>
  <inkml:trace contextRef="#ctx0" brushRef="#br3" timeOffset="-134204.4">15878 1942 2114 0,'0'0'595'0,"0"0"-184"0,4-13-191 0,-4 13-50 16,0 0-39-16,0 0-29 0,4-11-13 15,-4 11-13-15,0 0-2 0,0 0 2 16,0 0 2-16,0 0-4 0,0 0-8 0,0 0-6 15,0 0-5-15,0 0 16 0,0 0 26 16,0 38 14-16,-4-14 2 0,4 2 13 16,-4 10 9-16,-3 9-5 0,-1 20 1 0,4 1 1 15,-4 4 6-15,1 1 5 0,1 4 3 16,0-2-11-16,-2 0-5 0,0-3-12 0,1-2-9 16,3-4-8-16,-4-10-11 0,8-11-6 0,-4 3-9 15,2-10-7-15,0 0-7 0,0-2-7 16,2-3-4-16,2-4 11 0,-4-3-8 15,2-2-1-15,-2-3-4 0,2-2-2 0,0-3-3 16,0 1-3-16,0-15 1 0,0 19-3 16,0-19-6-16,0 18-30 0,0-14-58 15,0-4-98-15,0 0-112 0,0 0-115 0,0 0-125 16,0 0-129-16,0 0-136 0,0 0 96 0,0 0-669 16,-15-31-799-16</inkml:trace>
  <inkml:trace contextRef="#ctx0" brushRef="#br3" timeOffset="-133807.94">14763 3169 4159 0,'-18'4'216'0,"3"1"-19"0,7-3-25 0,0 2-15 16,8-4-17-16,-11 4-16 0,11-4-13 15,0 0-11-15,0 0-4 0,0 0 5 16,42-4 31-16,22-8 7 0,21-1 7 0,18 0-2 16,44-4-12-16,26-1-7 0,28 0-8 15,10 2-13-15,18-1-7 0,17-1-1 16,64 0-10-16,-62 3-6 0,4 5-3 0,59-4-5 16,-70 3-9-16,-7 0-9 0,-15 2-4 0,-10 2-4 15,-17 2-4-15,-8-2-4 0,-19 2-5 16,-43 2-2-16,-14 0-5 0,-17-1 0 0,-15 1 2 15,-18 3 23-15,-12-2 16 0,-11 0 13 16,-4 2 0-16,-4 0-3 0,-9-1-14 16,-3 1-1-16,-7 0-17 0,-8 0 2 0,0 0-9 15,0 0-33-15,0 0-51 0,0 0-73 16,0 0-96-16,0 0-112 0,-45-1-110 0,32 1-117 16,-5 1-137-16,-5 0-131 0,0-1 119 15,-4 0-745-15,4 0-898 0</inkml:trace>
  <inkml:trace contextRef="#ctx0" brushRef="#br3" timeOffset="-131018.95">15818 3076 934 0,'0'0'161'0,"0"0"-33"0,0 0-21 0,-13 5 7 16,13-5 5-16,0 0 4 0,0 0 0 15,0 0-2-15,0 0 10 0,0 0 2 0,0 0-8 16,0 0 26-16,0 0 12 0,0 0 5 16,0 0-27-16,0 0 3 0,0 0 3 0,0 0-3 15,0 0 4-15,0 0-6 0,0 0-6 16,0 0-6-16,-8-23-11 0,8 23-6 15,0 0-12-15,4-20-2 0,-4 20-12 0,4-22-7 16,0 11-7-16,0-5-6 0,1 1 0 16,1-5 5-16,-2 1 3 0,4 1 4 15,-2-3 0-15,3 0-3 0,-5 1 0 0,2 1-3 16,0-3 0-16,0 3-7 0,3-1-7 16,-5 1 18-16,0-1-10 0,2 1-3 0,-2 0-8 15,5-1-15-15,-5 1 4 0,-2-2-3 16,4 2-7-16,0 0-5 0,-2-4 1 0,0 4-8 15,3-1 2-15,-1-3 0 0,0 4-6 16,2 0 1-16,-4 0-5 0,1 1-1 16,-1 2 0-16,2 1 0 0,-2 2 1 0,-4-1-3 15,4-1 1-15,0 2-4 0,-2 1-1 16,3-1-4-16,-1 1 3 0,0-1 0 0,0 2 0 16,0-3-4-16,-2 4 0 0,4-5-3 15,1 3 3-15,1 0-1 0,-4-1 1 0,2 0-2 16,2 0 1-16,-3 2 0 0,3-1-1 15,-6 3 1-15,4-1-1 0,0 1 1 0,-2 2 2 16,1-2-4-16,-1 2 2 0,-4 7-7 16,6-15 7-16,-4 8-3 0,4 0 3 0,-6 7-10 15,8-12 9-15,-8 7-2 0,7-2 0 16,-7 7 0-16,8-12-1 0,0 2 0 0,-4 5-2 16,2-3 2-16,3-2 7 0,-1 2-6 15,2 1-2-15,-1-1 2 0,3 0-2 16,-4 0 2-16,3 0-5 0,-5 1 3 0,6 0 1 15,-4 4-2-15,-3-4 0 0,3 4 1 16,-8 3-1-16,14-10 0 0,-9 9-4 16,1-4 5-16,-6 5-1 0,12-5 0 0,-12 5 0 15,10-4 0-15,-3 0-1 0,-7 4-3 16,14-1 5-16,-6-2 2 0,-8 3 0 0,19 0-2 16,-13 0 3-16,-6 0-3 0,21 0 2 15,-13 0 0-15,2 3 0 0,-10-3-1 16,23 1 1-16,-15 1-1 0,3 2-1 0,1-3 2 15,-1 2 1-15,1-2-2 0,0 3 0 16,-1 0 2-16,1-1-2 0,3 1 2 0,-7-1 0 16,2 1-1-16,3 2 0 0,-1-3 1 15,-2 3 0-15,3-1 0 0,1 1 0 0,-3-1 0 16,1 2 0-16,0-2 0 0,-1-1 1 16,1 4 1-16,-2-4 3 0,3 3-5 0,-5-3-1 15,7 3 0-15,-7-3 3 0,2 3-6 16,-2-2 3-16,3-1 0 0,1 3 3 0,-4-3-2 15,1 0-1-15,1 3 2 0,-2-2 1 16,3 2-2-16,-3-3 1 0,4 3 0 16,-6-3-1-16,7 1 1 0,-5 0 2 0,3 0-3 15,1 0 0-15,-6-1 1 0,7 1 0 16,-5 0 1-16,2 0-1 0,-2 0 1 0,1-1 0 16,-9-4 0-16,22 9 0 0,-15-5 0 15,5 0 2-15,-4 1 0 0,3-2-1 16,1 1 0-16,-4 3-1 0,7-3-1 0,-7 0 2 15,6 0 1-15,-1 3-1 0,1-3 4 16,-1 0-3-16,1 0 0 0,-1 3-2 0,1-4-8 16,1 1 11-16,1 2-1 0,3 0 3 15,-5-2 0-15,7 1-3 0,-3 1 4 16,1-1-4-16,-2-1-1 0,1 0-10 0,1 1 11 16,-1-1 0-16,-1 2-1 0,6-3-1 15,-5 1 0-15,-1 0-2 0,6 2 5 0,-5-4 0 16,1 4 1-16,1-3 0 0,3 2-1 15,-4 0 6-15,4-2-4 0,-5 0-2 0,3 2-1 16,2-2 3-16,-5 0-3 0,1-1-3 16,-1 4 0-16,3-4 2 0,-7 4-2 0,1-3 0 15,1-1 1-15,-1 2-1 0,1 0 0 16,-1 0 1-16,-3-2 1 0,3 3-2 0,1-2 3 16,-5 0-19-16,7 2 6 0,-1 0-1 15,1-2 4-15,1 1-1 0,2-1 3 16,-3 1 4-16,1 1 3 0,4-2-3 0,-7-2 4 15,3 4-1-15,-1-3 2 0,5 2 1 16,-6 0-2-16,1-1 0 0,1 0-1 16,0 1 3-16,1 0-2 0,-1-1-2 0,-1 2 2 15,5-1-2-15,-2 0-4 0,2-1 3 0,-5 0 4 16,5 2-1-16,-5 0 0 0,5-2-1 16,2 1 3-16,-6-1-4 0,3 2 1 15,1-1 2-15,-4-1 2 0,1 0-1 0,3 2-3 16,-4-2 2-16,3 0 1 0,-3-1 2 15,2 5 2-15,1-4-7 0,-3 0-1 0,0 1 2 16,-3-2-2-16,7 2 10 0,-4 0-7 16,-5-1 7-16,7 0 3 0,-7 0 1 0,5-1 4 15,-3 2 2-15,-1-2 4 0,1 0-8 16,3 1 6-16,-5 0-3 0,3-2 2 0,2 3 0 16,-5-2 4-16,3 0 0 0,1 0-4 15,-3 0 11-15,1 1-9 0,-1-3 1 16,1 4 0-16,-1-1-3 0,3-2 4 0,-1 1 8 15,1-1 3-15,-1 0 1 0,-3 1 1 16,5 0 5-16,0-2 1 0,-3 0 1 0,3 0 0 16,-1 4 4-16,-1-4 4 0,1 0 2 15,1 0 1-15,4 0 1 0,-3 0 1 0,3 0-3 16,0 0 0-16,0 0-1 0,-1 0 0 16,1 0-1-16,4-4-1 0,-4 4-1 0,4-2-1 15,-5 0 3-15,3 1 4 0,-2-2 1 16,4 0-32-16,-4-2-28 0,-1 5 0 0,1-3 0 15,4-2 0-15,-8 2 0 0,3-1 0 16,1 0 0-16,-2 1 0 0,-3 1 0 16,-3-1 0-16,-3 0 0 0,3 1 0 0,-3-1 0 15,2 2 0-15,-5-1 0 0,1 1 0 16,-2-1 0-16,-8 2 0 0,15-4 0 0,-15 4 0 16,12 0 0-16,-12 0 0 0,8 0 0 0,-8 0 0 15,0 0 0-15,13-4 0 0,-13 4-40 16,0 0-433-16,0 0-137 0,0 0-158 15,0 0-107-15,-25 19 121 0,11-11-835 0,-3 2-1029 16</inkml:trace>
  <inkml:trace contextRef="#ctx0" brushRef="#br3" timeOffset="-126811.32">17103 1747 3881 0,'0'0'-292'0,"0"0"46"15,0 0 39-15,15 1 35 0,-15-1 41 16,0 0 28-16,0 0 38 0,0 0 33 16,0 0 24-16,12 2 19 0,-12-2 10 0,0 0 8 15,0 0 6-15,0 0 7 0,0 0 5 16,0 0 9-16,0 0 7 0,0 0 4 0,0 0 23 15,0 0 6-15,0 0 2 0,0 0-1 16,0 0 0-16,0 0-2 0,0 0-3 16,0 0 6-16,0 0 10 0,0 0 2 0,0 0-2 15,0 0-5-15,0 0-4 0,0 0-3 16,0 0-5-16,0 0-7 0,0 0-6 16,0 0-7-16,0 0-6 0,0 0-5 0,0 0-9 15,-54-2-2-15,38 2-5 0,1-1-5 16,-3 1 1-16,-1 0-9 0,-1 0-3 0,-3 0 5 15,0 0 4-15,-4 0-1 0,0 0-5 16,-4 0 0-16,4 0-2 0,-6 0 1 0,-2 0-6 16,4 0 3-16,-4 1-2 0,2-1-1 15,-2 2-3-15,0-2 1 0,2 1-3 16,2 1 1-16,-4-2-4 0,1 2 0 0,8 0-2 16,1-2 0-16,0 3-2 0,0-3 2 15,2 3 4-15,1-3 8 0,7 0 5 0,-7 3 5 16,9-2 0-16,-6-1-3 0,3 2-4 15,1-2-1-15,1 1-3 0,-5 1 0 0,19-2-2 16,-29 1-4-16,15 1 0 0,-5 0-2 16,3 0-5-16,1-2-1 0,-3 3-1 0,-1-3 1 15,3 3-3-15,-3 0 0 0,3-2 5 16,1 2-6-16,-1-2-1 0,1 0 1 16,1 1 2-16,1-1-3 0,13-1 2 0,-23 2-1 15,23-2-1-15,-18 1 5 0,18-1-1 16,-15 1 1-16,15-1 1 0,-12 0 6 0,12 0 1 15,0 0-2-15,-17 2 7 0,17-2 3 16,0 0-2-16,0 0 0 0,0 0 18 16,-14 0-2-16,14 0-1 0,0 0-4 0,0 0 0 15,0 0-5-15,0 0 3 0,-19-2-7 16,19 2-2-16,0 0-8 0,0 0-4 0,0 0-1 16,0 0 0-16,0 0-3 0,0 0-2 15,0 0-5-15,0 0 5 0,0 0 2 16,0 0-18-16,0 0 10 0,-12 4-10 0,12-4 8 15,0 0-1-15,0 0 1 0,0 0-2 16,0 0-4-16,0 0 1 0,0 0 3 0,0 14-5 16,0-14 7-16,0 25-1 0,0-10 3 15,0 3 1-15,4 5 1 0,0 1 0 0,-4 2 2 16,0 7 2-16,4 3-15 0,-4-1-5 16,2 9 9-16,0 1-3 0,1 1 0 15,-1-2 5-15,-2 2-3 0,0 0 0 0,0 1 2 16,0-1-1-16,0 2 3 0,0-4 1 15,0 0-5-15,0 2 2 0,0-8 4 0,0 0 1 16,0 1-2-16,0-2-1 0,0-2 1 16,0 2 1-16,0-1 2 0,-2-3 4 0,2 1-2 15,0-3-5-15,0-4 1 0,0 0-2 16,-3 2 2-16,3-3 3 0,0-2-2 16,-2 0-1-16,2 0 1 0,0-2 2 0,0 2-3 15,-2-2 3-15,2-3 2 0,0-2-3 0,-4 0 1 16,4 0-4-16,0-1 2 0,0-3 0 15,0 1-1-15,-4-1 3 0,4 1-4 16,0-3 2-16,0-11-3 0,-4 20 2 0,4-11 1 16,0-9-1-16,0 15-1 0,0-15 3 15,0 15-2-15,0-15 1 0,0 12-1 0,0-12 4 16,-4 10 1-16,4-10-1 0,0 0 2 16,0 11-2-16,0-11 3 0,0 0 5 0,0 0-7 15,0 12 4-15,0-12-4 0,0 0-2 16,0 0 4-16,0 0 0 0,0 0-2 0,0 0 2 15,0 0-3-15,4 8 1 0,-4-8-2 16,0 0 0-16,0 0-2 0,0 0 0 0,0 0 4 16,0 0-8-16,8 2 2 0,-8-2 1 15,0 0 22-15,19-3-4 0,-19 3-5 16,14-3-1-16,3 0-1 0,-5 2-1 0,7-1-6 16,-1 2 3-16,5-5-3 0,4 5 2 0,8-2-6 15,0 2 4-15,11-2 4 0,-1 2-6 16,1 0 1-16,1 0 1 0,1 0 4 15,1-1-5-15,1 1 3 0,-2-2 1 0,1 1-7 16,-3-2 2-16,-1 2 2 0,3-2 1 16,1-1-2-16,-7 4 1 0,1-3-5 0,-6 1 6 15,-2 0-3-15,-2 1 1 0,-1-2 0 16,-6 1 1-16,1 0 0 0,-4 1 0 0,-2-2 0 16,-3 3 3-16,1-2 7 0,-7 1 9 15,3-1 11-15,-1 0 8 0,-1-1 7 0,-3-2 5 16,2 1-1-16,1-6-6 0,-3-3-4 15,2 0-4-15,-1-6-4 0,1-4-3 0,3 0-4 16,-7-6-4-16,4 1 0 0,-1 1-3 16,-3-1-1-16,2-3-4 0,-1 2 4 15,-5-2 0-15,4 1 6 0,-2-3 1 0,-2 1-1 16,0-1-3-16,-4-2-1 0,5 0-2 0,-1-1-3 16,-4-1-2-16,0-6-1 0,2-4-4 15,-2-2-1-15,2 1-3 0,-2-1-1 0,0 1-1 16,0 2 1-16,2 3-3 0,-2 5-1 15,4 1-2-15,-4 3 1 0,0 2-2 16,0 0 1-16,0 6 1 0,0 0 0 0,0 2 2 16,4-2-2-16,-4 4 2 0,0-2-2 15,0 2 0-15,-4 3-1 0,4-3-1 0,0-2 2 16,0 1-2-16,0-4 0 0,0 2 2 16,0 1-2-16,0 1 1 0,0-1-1 0,0 2 2 15,0 2-2-15,0 1 1 0,0 2-2 16,0-1 2-16,-4 3 0 0,4 0-2 0,-2 0-2 15,2 4 0-15,0 0 1 0,-2-1-1 16,2 12 0-16,0-16-4 0,0 16-12 16,-2-15-21-16,2 15-38 0,0-10-49 0,0 10-58 15,0-10-69-15,0 10-73 0,0 0-83 0,0 0-84 16,0 0-78-16,-9-4-216 0,9 4 77 16,0 0 108-16,0 0-523 0,-22 26-596 15</inkml:trace>
  <inkml:trace contextRef="#ctx0" brushRef="#br3" timeOffset="-108376.57">16506 2087 122 0,'-4'-16'45'16,"4"16"-22"-16,0 0 1 0,0 0-4 15,0 0 1-15,0 0 3 0,-4-12 0 16,4 12-1-16,0 0 4 0,0 0 3 16,0 0-2-16,0 0 3 0,-9-13-2 0,9 13 0 15,0 0 3-15,0 0 4 0,0 0 14 16,-4-14 9-16,4 14 14 0,0 0 3 0,0 0 9 15,0 0 6-15,-2-11-1 0,2 11 5 16,0 0-2-16,0 0 8 0,0 0 8 16,0 0 6-16,-12-13 10 0,12 13 3 0,0 0 2 15,0 0-2-15,0 0-2 0,-11-5-19 16,11 5-1-16,0 0-3 0,0 0 0 0,0 0 1 16,0 0-2-16,-4-9 0 0,4 9 22 15,0 0 0-15,0 0-9 0,0 0-4 16,0 0-9-16,0 0-6 0,0 0-11 0,-12-6-4 15,12 6-13-15,0 0-6 0,0 0-6 16,0 0-8-16,0 0-6 0,0 0 5 0,0 0-1 16,0 0-2-16,0 0 8 0,0 0 1 15,0 0-3-15,0 0 6 0,0 0 2 16,0 0 0-16,0 0-6 0,0 0 2 0,0 0 1 16,0 0 1-16,0 0 1 0,0 0 0 15,0 0 6-15,0 0 0 0,0 0 2 16,0 0-3-16,0 0 3 0,0 0 0 0,0 0-8 15,0 0-5-15,0 0 0 0,0 0-2 16,0 0-5-16,0 0-2 0,0 0-6 16,0 0-1-16,0 0-3 0,0 0 0 0,0 0-6 15,0 0 1-15,0 0-7 0,0 0-1 16,0 0-1-16,0 0 0 0,0 0-4 0,0 0 2 16,0 0-4-16,0 0-2 0,0 0-2 15,0 0-1-15,0 0-2 0,0 0 1 16,0 0-2-16,0 0 1 0,0 0-6 0,0 0 1 15,0 0-1-15,0 0-2 0,0 0-5 16,0 0 2-16,0 0 1 0,0 0-1 0,0 0 0 16,0 0 2-16,0 0 0 0,-15 20 0 15,15-9 1-15,0-11-10 0,-8 23 3 16,8-6 1-16,-4-1 2 0,2 2-1 0,0 2 1 16,-2 3 1-16,2 1 2 0,2 1 0 15,0 0 3-15,-4 7-2 0,4-1 2 0,0 1 0 16,-5-1 0-16,5 2 1 0,0-2 0 15,0 1-3-15,-4 0 6 0,4 0-2 0,0 1-1 16,0-1-2-16,0 1 5 0,0-1 3 16,0-3-4-16,0 0-3 0,0-3 1 0,0 0 1 15,0-2 1-15,0 1-3 0,0-2 2 16,0-2 3-16,0-2-4 0,4 0-1 16,-4-4 1-16,0 1-1 0,0 1 3 0,0-2-1 15,5-3 2-15,-5-12-6 0,0 24 3 16,0-13 2-16,0-11 0 0,0 19-2 0,0-19 4 15,0 16-3-15,0-16 0 0,0 16 0 16,0-16 1-16,4 13 2 0,-4-13 0 16,0 0-4-16,0 16 4 0,0-16-2 0,0 0 0 15,0 0 2-15,0 16 0 0,0-16 2 0,0 0-2 16,0 0 2-16,0 0 0 0,0 0 1 16,0 0 1-16,0 14 0 0,0-14-2 15,0 0-3-15,0 0 5 0,0 0-3 0,0 0-5 16,0 0-20-16,0 0-55 0,0 0-89 15,0 0-85-15,0 0-87 0,0 0-95 0,-9-37-87 16,9 22-167-16,-4 2 92 0,4-1-409 16,0 14-478-16</inkml:trace>
  <inkml:trace contextRef="#ctx0" brushRef="#br3" timeOffset="-107725.22">16341 2611 2597 0,'-7'-11'-98'0,"7"11"31"16,0 0 21-16,0 0 21 0,-2-15 26 0,2 15 22 15,0 0 17-15,0 0 9 0,0 0 1 16,0 0 3-16,-6-13-4 0,6 13-1 15,0 0-5-15,0 0 0 0,0 0-9 0,0 0-5 16,0 0 0-16,0 0 6 0,0 0 3 16,-23 28 16-16,15-17 3 0,-4 4 3 15,1 1 10-15,3 3 14 0,-4-2-11 16,1 0 0-16,-1-2-1 0,6 1-12 0,-3-5-4 16,3 1 1-16,0-3-6 0,0-1 3 15,6-8 8-15,-8 12 7 0,8-12 7 0,-7 8-6 16,7-8 3-16,0 0-3 0,0 0-10 15,0 0-3-15,0 0-11 0,0 0-2 0,25-39-9 16,-12 22 0-16,5 1-11 0,-3-4-18 16,5 1-2-16,3-3 0 0,0 5 0 15,0 0 2-15,-3 1-8 0,3 3 3 0,0 0-7 16,-5 5 3-16,1 0-2 0,-3 3 2 16,-1-1-5-16,-1 6 8 0,3-2-5 0,-17 2 1 15,27 5-2-15,-19-2 4 0,2 2 0 16,3 2-1-16,-3-2-2 0,3 2 4 15,-7 1 0-15,2 0 1 0,0 2-5 0,1 0 8 16,-3-1-18-16,2 0-66 0,0-1-86 16,-1 3-110-16,-3-3-125 0,4-1-180 0,-4-1 40 15,-4-6-264-15,15 10-292 0</inkml:trace>
  <inkml:trace contextRef="#ctx0" brushRef="#br3" timeOffset="-26665.54">14561 8930 433 0,'0'0'45'0,"-19"-6"-25"16,19 6-18-16,-16-6-8 0,16 6 0 15,-15-4 1-15,15 4-13 0,-14-9-15 16,8 5-24-16,6 4-71 0,-15-15 44 0</inkml:trace>
  <inkml:trace contextRef="#ctx0" brushRef="#br3" timeOffset="-26446.23">14236 8960 440 0,'-6'7'86'0,"6"-7"25"0,-6 8 13 15,6-8 3-15,0 0 7 0,0 0 12 16,0 0 25-16,0 0 22 0,0 0 14 0,41 4-15 15,-18-8 7-15,6-1 14 0,4 1-16 16,6-6-20-16,3 5-21 0,-1 1-37 16,4-3-7-16,-1 3-14 0,1 1-12 0,3-2-7 15,1 1-13-15,-1 1-61 0,-5 0-69 16,3-1-88-16,-9-2-79 0,-6-1-106 16,-2-3-168-16,-4 2 34 0,-7-3-100 0,-1 3-72 15</inkml:trace>
  <inkml:trace contextRef="#ctx0" brushRef="#br3" timeOffset="-26200.84">14881 8714 1561 0,'-10'-10'48'16,"0"2"20"-16,3 3 2 0,7 5-5 15,-10-8-4-15,10 8-7 0,0 0-2 16,0 0-5-16,0 0-3 0,0 0 2 0,0 0 0 16,37-11-2-16,-14 14-4 0,4 5-3 15,4 1-1-15,0 5 2 0,0 0 9 0,-4-2 11 16,-5 2 15-16,-5 1 29 0,-3 0 51 15,-9 1 31-15,-5 2 10 0,-5 5-3 16,-9 0-11-16,-11 4-18 0,-10 10-15 0,-4-6-29 16,-1 4-11-16,3-9-14 0,10-6-12 15,7-4-71-15,3-1-106 0,7-3-125 16,-5 1-115-16,11-4-233 0,0 1 10 0,4-10 90 16,0 0-214-16,23 19-177 0</inkml:trace>
  <inkml:trace contextRef="#ctx0" brushRef="#br3" timeOffset="-22053.01">15760 8707 798 0,'0'0'113'0,"2"-13"21"0,-2 13 8 16,0 0 12-16,2-17 8 0,-2 17 3 0,0 0 2 16,0 0-12-16,0-15-9 0,0 15-18 15,0 0-11-15,0 0-10 0,0 0 16 0,0 0 0 16,0 0-12-16,-8 58-2 0,8-36-12 16,-9 0 1-16,5 6-2 0,0-3-8 15,-2 1-5-15,2 1-2 0,0-3-10 0,-5-1-4 16,5-3-9-16,0-1-3 0,2 0-4 15,-2-4-18-15,0 0 9 0,4-1-5 0,-4-2 2 16,-3-1 13-16,7-11 42 0,-2 18 34 16,2-18 35-16,-4 10 10 0,4-10-21 15,0 0-16-15,0 0-16 0,0 0-11 0,-14-39-9 16,10 15-15-16,2-8-9 0,2 2-9 16,4-5-2-16,-2 0-10 0,6-3-8 0,2 1-6 15,3-2-4-15,3 5-6 0,9-10-4 16,4 4-4-16,0 7-2 0,-2 7-1 15,0 3-4-15,4 2-4 0,-4 4-3 0,6 3 1 16,-6 3-4-16,-5 7-2 0,-1 1 0 16,-2 3-2-16,-7 2 0 0,2 2 3 0,-5 4 1 15,-9-8-2-15,0 23-1 0,-9-7 7 16,-5 5 13-16,-5 4-3 0,-5 3 0 16,-10 7-3-16,-1-3-1 0,4-4-1 0,4-6-7 15,1-1 7-15,7-5-2 0,0 0 1 16,3-5 1-16,5 0-2 0,-3-2 3 0,2-2-4 15,7 1 1-15,-5-2-2 0,10-6-10 16,-12 12 6-16,12-12 1 0,0 0-8 16,0 12 5-16,0-12-1 0,0 0 0 0,18 18-3 15,-9-13 1-15,1 2 1 0,2 3 0 16,1-4-37-16,-3 4-71 0,2-2-91 0,3-3-102 16,-5 2-103-16,7 0-81 0,-7-3-138 15,3-1-47-15,-3-1 85 0,6 2-357 16,-16-4-417-16</inkml:trace>
  <inkml:trace contextRef="#ctx0" brushRef="#br3" timeOffset="-21707.39">16279 8349 2707 0,'-23'-31'-19'16,"0"4"19"-16,-4 8 38 0,-4 0 20 0,-2 2 14 15,-10 4 24-15,1 4 14 0,-3 8-3 16,-23 6 9-16,2 11-16 0,-1 9-5 15,-3 10 8-15,0 8-11 0,2 10-4 0,-1 11 4 16,9 7-22-16,7 6-5 0,5 2-2 16,13 1-4-16,8-2 1 0,6 0 7 15,21-6 17-15,11-3 24 0,14-8 12 0,16-6 3 16,13-9 1-16,22-13-3 0,11-9-1 16,12-13-12-16,15-14-9 0,-2-13-10 0,14-19-4 15,-27-3-10-15,4-18-6 0,-10-15-7 16,-29 3 12-16,-6-8-6 0,-12 0-9 15,-7-1-9-15,-16-1-7 0,-5 2-6 0,-18 5-8 16,-8 3-7-16,-11 6-3 0,-14 9-5 16,-10 9-35-16,-3 6-76 0,-16 9-96 0,-2 10-89 15,-2 11-93-15,-2 8-72 0,-8 11-167 16,7 5-68-16,-1 6 101 0,4 4-354 16,6 5-415-16</inkml:trace>
  <inkml:trace contextRef="#ctx0" brushRef="#br3" timeOffset="149367.06">21413 4533 2436 0,'-10'0'179'0,"10"0"-71"0,-19-4-11 15,19 4 7-15,0 0 10 0,-16-1 6 0,16 1-20 16,0 0 2-16,0 0 4 0,-15-1 0 16,15 1 2-16,0 0-3 0,0 0 8 0,0 0 22 15,0 0 15-15,58-7 4 0,-21 4 0 16,9 2 2-16,6-2-8 0,12 0-9 15,6 0 3-15,-6 0-5 0,-4 1-10 0,6 2-23 16,-6-1-10-16,-12 1-2 0,1 0-5 16,1 0-8-16,-11 0-9 0,-4 0-6 0,-6 0-5 15,-2 0-3-15,-2 1-10 0,-7-1 3 16,-1 0-3-16,-3 0-1 0,1 0 1 16,-15 0-4-16,14 2-4 0,-14-2-3 0,0 0-7 15,0 0 0-15,0 0-1 0,-49 3-8 0,16 0-2 16,-2 0-3-16,-13-2-2 0,-16 4 3 15,-10-1-8-15,-3 1 5 0,-1 0-9 16,-3 5 4-16,4-1-5 0,3 1 2 0,2 0-2 16,8 0 0-16,14-3 3 0,11-2-4 0,8 1 0 15,2-2-2-15,4 0 0 0,4-1 3 16,5-1 8-16,1 0-5 0,3 0 4 16,12-2 7-16,-2 7 24 0,2-7 7 0,29 3 4 15,6-2 6-15,10-1 7 0,28-3 1 16,3-2-2-16,1 3-6 0,1-1-7 15,3 0-1-15,-5 0-5 0,1 2-2 0,-3-3-3 16,1 1-4-16,-7 0-4 0,-14 2 0 16,-11-2-5-16,-6 3-2 0,-6 0-1 0,-4-2 2 15,-4 2-1-15,0-3 2 0,-7 3 6 0,-1 0-3 16,-1-1 0-16,-2 1-1 0,-3 0-2 16,-9 0-5-16,12 0-1 0,-12 0-2 15,0 0-6-15,0 0-25 0,0 0-44 0,0 0-62 16,0 0-70-16,0 0-86 0,0 0-85 15,0 0-97-15,0 0-84 0,-33 10-235 0,25-7 42 16,-3 1 76-16,11-4-562 0,-20 8-683 16</inkml:trace>
  <inkml:trace contextRef="#ctx0" brushRef="#br3" timeOffset="152935.96">18933 4220 224 0,'0'0'137'0,"0"0"-25"0,0 0-12 0,0 0 5 16,0 0-2-16,0 0 8 0,0 0-10 15,-2-12-4-15,2 12 9 0,0 0 0 0,0 0 2 16,0 0 0-16,0 0-4 0,0 0-2 16,0 0 1-16,0 0 1 0,0 0-1 15,0 0 4-15,0 0 4 0,0 0 1 0,0 0 19 16,0 0 2-16,-4-15-12 0,4 15-3 16,0 0-5-16,0 0-7 0,0 0 4 0,0 0-25 15,0 0 7-15,0 0 5 0,0 0 6 16,10-12 3-16,-10 12 3 0,0 0-4 15,0 0 1-15,0 0-5 0,0 0-1 0,8-8-4 16,-8 8-4-16,0 0-1 0,0 0-5 16,0 0 2-16,4-12 7 0,-4 12 6 15,0 0 2-15,0 0 3 0,0 0-3 0,0 0-5 16,0 0-10-16,0 0-9 0,0 0-13 16,0 0-10-16,0 0-6 0,0 0-4 0,0 0-4 15,0 0-2-15,0 0-2 0,-22 38-6 16,13-23-6-16,1-2 0 0,0 4-3 15,-3 0-2-15,3-1 0 0,2-1 13 0,-2 2-2 16,-1-4-3-16,5-2-4 0,-2 1-4 16,-2-2 2-16,4 0-1 0,4-10-2 0,-9 15 2 15,9-15-1-15,-4 13-3 0,4-13-9 16,0 0 10-16,-6 8 2 0,6-8-4 0,0 0-2 16,0 0-3-16,0 0-3 0,0 0 1 15,15-41-3-15,-11 30-1 0,4 0 3 0,-2-2-4 16,-2-2 1-16,5 0 5 0,-1 0-7 15,-2 3 3-15,-2-2-5 0,4 1 1 0,-3 1 2 16,3 2-1-16,-6-1 2 0,-2 11 0 16,8-15-1-16,-4 8 1 0,-4 7 1 15,9-10-2-15,-9 10 0 0,0 0-3 0,6-14 0 16,-6 14 0-16,0 0-1 0,0 0 0 16,0 0 0-16,0 0-6 0,0 0 9 0,0 0 0 15,0 0-1-15,-15 41 1 0,11-32 1 16,4-9-4-16,-8 19 1 0,2-9-4 15,6-10 6-15,-9 13 0 0,9-13 2 0,-4 14-1 16,4-14 3-16,-4 8 0 0,4-8 5 16,0 0-5-16,0 0-6 0,0 0 11 0,0 0-3 15,0 0-3-15,0 0-1 0,0 0 2 16,0 0-3-16,0 0 1 0,0 0-1 0,0 0 0 16,0 0-2-16,0 0-1 0,0 0 4 15,0 0-1-15,0 0-10 0,17-32 7 16,-17 32 3-16,0 0-4 0,0 0-3 0,0 0-4 15,0 0 0-15,0 0-7 0,0 0 5 16,0 0 2-16,0 0-2 0,0 0 3 0,0 0 1 16,0 0 2-16,0 0 3 0,-17 36-4 15,17-28-24-15,-4-1-44 0,4-7-62 0,-6 15-72 16,6-8-74-16,0-7-82 0,-4 11-78 16,4-11-91-16,-4 8-148 0,4-8 46 0,0 0-440 15,-5 5-543-15</inkml:trace>
  <inkml:trace contextRef="#ctx0" brushRef="#br3" timeOffset="153311.23">18933 4093 2785 0,'0'0'-31'16,"0"0"54"-16,0 0 30 0,0 0 35 0,-2-19 56 15,2 19 3-15,0 0 26 0,0 0 8 16,0 0-2-16,0 0-13 0,0 0-14 16,0 0-13-16,0 0-14 0,0 0-13 0,0 0-12 15,0 0-10-15,0 0-12 0,2-21-60 16,-2 21-110-16,0 0-125 0,0 0-134 16,0 0-212-16,0 0-43 0,0 0 81 0,0 0-281 15,0 0-292-15</inkml:trace>
  <inkml:trace contextRef="#ctx0" brushRef="#br3" timeOffset="168811.31">19139 4441 551 0,'0'0'212'16,"0"0"-55"-16,0 0-29 0,-14 7-19 16,14-7-9-16,0 0 0 0,0 0 1 15,-12 3-1-15,12-3 5 0,0 0 11 0,0 0 5 16,-11 1 3-16,11-1 7 0,0 0-1 15,0 0 3-15,0 0-1 0,0 0 19 0,-12 6 9 16,12-6 4-16,0 0 10 0,0 0 7 16,0 0 3-16,0 0 5 0,0 0 1 0,0 0 1 15,0 0-19-15,0 0 4 0,0 0-6 16,0 0 1-16,-15 5-7 0,15-5-10 0,0 0 21 16,0 0-1-16,0 0 5 0,0 0-8 15,0 0-5-15,36 5-8 0,-26-2-5 0,6 0-7 16,-1-2-7-16,8 2-7 0,-1-2-10 15,1 1-9-15,8-1-10 0,4 0-9 16,-2-1-6-16,2 2-6 0,1-2-7 0,1 0-6 16,-2 2-4-16,2-2-6 0,-2 0-3 15,0 0-3-15,-4 0-1 0,3 0 3 0,-3 0-1 16,0 0 4-16,-5 0-1 0,1 0-1 16,4 0-3-16,-8 0-2 0,4 0-16 0,0 0-28 15,-5 0-7-15,1 0 0 0,-4 0 0 16,-1 0 0-16,-1 0 0 0,2 0 0 0,-3 0 0 15,-1 0 0-15,1 0 0 0,3 0 0 16,-5 0 0-16,3 3 0 0,-3-3 0 0,1 0 0 16,-3 0 0-16,3 0 0 0,-15 0 0 15,22 0 0-15,-13 0 0 0,-9 0 0 0,18 0 0 16,-18 0 0-16,21 4 0 0,-21-4 0 16,14 0 0-16,-14 0 0 0,0 0 0 0,17 0 0 15,-17 0 0-15,0 0 0 0,14 0 0 16,-14 0 0-16,0 0 0 0,0 0 0 0,15-4 0 15,-15 4 0-15,0 0 0 0,0 0 0 16,0 0 0-16,0 0 0 0,12 0 0 0,-12 0 0 16,0 0 0-16,0 0 0 0,0 0 0 15,0 0 0-15,-35-3-45 0,21 3-355 0,-5 0-32 16,-2 0-51-16,-1 3-59 0,3 2-37 16,-8 1-102-16,4 3-58 0,-4 2 76 15,1-1-571-15,3 2-695 0</inkml:trace>
  <inkml:trace contextRef="#ctx0" brushRef="#br3" timeOffset="169445.28">19381 4601 3153 0,'0'0'-119'16,"0"0"50"-16,4-15 40 0,-4 15 30 15,0 0 31-15,5-14 41 0,-5 14 21 0,0 0-1 16,0 0 40-16,0-12 6 0,0 12 3 15,0 0-1-15,0 0-4 0,0 0-15 0,0 0-10 16,0 0-7-16,0 0-7 0,0 0 4 16,0 0 11-16,-13 24 1 0,3-7-6 0,2 2-4 15,-5 7 1-15,-1 4 8 0,-1 3 0 16,-1 1-5-16,5 2-5 0,-1 0-4 16,0 1 3-16,1-2-16 0,3-3 2 0,4-3-17 15,0-2 8-15,2-3-20 0,4 0 1 16,2-2 2-16,0-1 10 0,4-4-9 0,7 1-5 15,-3-3-3-15,3-2-8 0,5-6-2 16,-1 4-12-16,-1-5 4 0,5 0-18 0,-2-3-28 16,-3-2-40-16,-3-2-52 0,4-2-66 15,-3-1-58-15,-1-1-40 0,-3-1-32 16,-2-2-33-16,-1 4-28 0,-1-3-17 0,-8-1-33 16,0 8-54-16,6-15-76 0,-6 15-3 15,-2-14-293-15,2 14-319 0</inkml:trace>
  <inkml:trace contextRef="#ctx0" brushRef="#br3" timeOffset="169685.96">19474 5017 2300 0,'0'0'33'0,"-12"-11"34"16,12 11 23-16,-12-7 13 0,12 7 21 0,0 0 6 16,-11-6 6-16,11 6-31 0,0 0-4 15,0 0 9-15,0 0 17 0,0 0 9 0,0 0-9 16,35-2-6-16,-35 2-9 0,29 8-9 16,-12-1-7-16,-3 0-4 0,7 0 3 15,-7 3 8-15,1-1 12 0,-3 3 15 0,3 0 24 16,-7 1 16-16,0-1 32 0,-4 1-3 15,-4 2 4-15,0-15-8 0,-8 30-11 0,0-14-13 16,0 0-16-16,-3-2-15 0,-1 1-13 16,-3-4-16-16,7 2-9 0,-2-1-11 15,-3-3-29-15,5-1-80 0,2 0-84 0,-2-3-102 16,8-5-119-16,-9 5-110 0,9-5-110 16,0 0-215-16,0 0 85 0,0 0 57 0,0 0-490 15,0 0-576-15</inkml:trace>
  <inkml:trace contextRef="#ctx0" brushRef="#br3" timeOffset="169997.06">19970 4815 3329 0,'5'-7'103'0,"-5"7"34"0,8-9 25 0,-8 9 27 15,0 0 25-15,0 0 15 0,0 0-4 16,6-10-25-16,-6 10-18 0,0 0-4 0,0 0-4 15,0 0 23-15,0 0 13 0,0 0 1 16,0 33 2-16,0-20-4 0,0-13-1 0,-6 38-2 16,-2-16-5-16,3 2-6 0,1 1-10 15,-6 2 5-15,2 0-22 0,2 0-15 0,-3-1-9 16,1-6-22-16,4 3-65 0,-2-4-57 16,-3 0 0-16,5-1 0 0,0 0 0 0,0-5 0 15,2 0 0-15,0-3 0 0,-2 0-136 16,4 0-236-16,0-10-105 0,0 11-103 15,0-11-133-15,2 8-121 0,-2-8 107 0,10 3-753 16,-10-3-928-16</inkml:trace>
  <inkml:trace contextRef="#ctx0" brushRef="#br3" timeOffset="170679.95">20235 4938 3993 0,'0'0'-44'0,"4"-16"48"0,-4 16 23 0,4-8 9 15,-4 8 49-15,0 0 29 0,0 0 30 16,0 0 12-16,4-15 2 0,-4 15-9 0,0 0-6 16,0 0 9-16,0 0-12 0,0 0-4 15,0 0 8-15,0 0-11 0,0 0 8 16,0 0 5-16,0 0 5 0,-12 49 5 0,8-37 5 16,0 8-8-16,-2-3-6 0,-3 2-5 15,5 0-12-15,-2-2-9 0,0 2-7 16,0-2-10-16,-3 0-12 0,5-2-6 0,0 0-9 15,-2-3-8-15,2 0-4 0,4-12-8 16,-4 19-3-16,4-19-5 0,-7 14-6 0,7-14-3 16,-2 12-4-16,2-12-3 0,0 0-7 15,0 0-4-15,0 0-2 0,0 0-3 0,9 5-3 16,-9-5-4-16,0 0 1 0,0 0-5 0,18-21 1 16,-10 14-4-16,3 1 1 0,-3-3-3 15,0 2-1-15,3 1-2 0,-3 0 1 16,-4-2 0-16,4 5-1 0,1-1 0 0,-9 4-1 15,10-7 0-15,-2 2-1 0,-8 5-2 16,11-3 1-16,-11 3 0 0,0 0 1 16,12 2 2-16,-12-2-2 0,6 8 2 0,-6-8 2 15,4 9 0-15,0-1 0 0,-4-8 0 16,5 11-1-16,-5-3 0 0,4-2 1 0,-4-6 0 16,4 13-1-16,2-8-1 0,-6-5 1 15,6 10-2-15,-6-10-1 0,6 6 0 0,-6-6 2 16,9 5-2-16,-9-5 4 0,10 0-1 15,-10 0 0-15,0 0 1 0,12-7-1 0,-12 7 2 16,11-9-3-16,-5 4 0 0,-4-1 0 16,-2 6 1-16,8-12-1 0,-2 8-1 0,-6 4-3 15,7-12 0-15,-3 7-3 0,-4 5 0 16,10-12 0-16,-6 11 3 0,-4 1 0 16,11-8-2-16,-3 4 3 0,4 1-4 0,-6 0 4 15,7 2 0-15,-13 1 3 0,18 0-1 16,-13 1 4-16,-5-1 3 0,18 5 7 0,-14-2 6 15,5 1 6-15,-3 2 4 0,-6-6 0 16,8 9-2-16,-4-5-2 0,-4-4-2 0,4 11-16 16,-4-11-5-16,0 10-17 0,0-10-124 15,0 0-124-15,-8 16-154 0,-2-9-151 0,-3 1-149 16,-3 3-113-16,-5 2 88 0,-2-2-781 16,-6 8-970-16</inkml:trace>
  <inkml:trace contextRef="#ctx0" brushRef="#br3" timeOffset="170862.96">19968 5487 4522 0,'-16'6'104'0,"8"-4"9"16,-3 2 25-16,11-4 41 0,0 0 81 16,0 0 37-16,0 0-4 0,50 3 1 0,-15-6-20 15,10-5-13-15,28 3-22 0,-1-5-22 16,5 2-23-16,-1-3-15 0,1 4-23 16,-7-1-12-16,-2 0-25 0,-14 4-35 0,-13-3-58 15,-2 3-79-15,-1 1-90 0,-11-2-105 16,-3 0-132-16,-5 2-119 0,-9-2-139 0,3 3-183 15,-13 2 57-15,6-4 116 0,-6 4-678 16,0 0-783-16</inkml:trace>
  <inkml:trace contextRef="#ctx0" brushRef="#br0" timeOffset="-47103.43">18960 3914 806 0,'0'0'311'16,"0"0"-88"-16,0 0-76 0,0 0-37 15,4-12-21-15,-4 12 1 0,0 0 0 0,0 0-8 16,0 0 0-16,0 0-4 0,0 0-8 15,0 0-4-15,0 0-10 0,0 0-5 16,4-11-3-16,-4 11-11 0,0 0-32 16,0 0-66-16,0 0-80 0,4-4-88 0,-4 4-185 15,0 0-129-15,0 0-46 0</inkml:trace>
</inkml:ink>
</file>

<file path=ppt/ink/ink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1-13T03:51:21.548"/>
    </inkml:context>
    <inkml:brush xml:id="br0">
      <inkml:brushProperty name="width" value="0.05292" units="cm"/>
      <inkml:brushProperty name="height" value="0.05292" units="cm"/>
    </inkml:brush>
    <inkml:brush xml:id="br1">
      <inkml:brushProperty name="width" value="0.05292" units="cm"/>
      <inkml:brushProperty name="height" value="0.05292" units="cm"/>
      <inkml:brushProperty name="color" value="#FF0000"/>
    </inkml:brush>
  </inkml:definitions>
  <inkml:trace contextRef="#ctx0" brushRef="#br0">14377 2790 1041 0,'6'-11'141'0,"-6"11"-8"0,6-11 8 0,-6 11 13 15,6-10 15-15,-6 10 9 0,0 0-9 16,9-14-14-16,-9 14 0 0,0 0 17 16,0 0-4-16,2-8-36 0,-2 8 0 0,0 0-15 15,0 0 7-15,0 0 19 0,2 32-3 16,-2-17-12-16,0 3-1 0,0 1 0 0,0 4-2 15,0 0-7-15,-4-1-11 0,4 1-11 16,0-2-7-16,-7 0-10 0,5 0-7 16,0 0-7-16,0-7-4 0,0 3-8 0,0-2-20 15,2-2-66-15,0-5-77 0,0-8-113 16,-2 15-116-16,2-15-165 0,0 0-112 0,0 0 71 16,0 0-297-16,0 0-326 0</inkml:trace>
  <inkml:trace contextRef="#ctx0" brushRef="#br0" timeOffset="150">14426 2550 2309 0,'0'-25'-29'0,"0"4"11"15,-4 1 21-15,4 2 12 0,0 6-1 0,-2-3 1 16,2 15-3-16,-2-24-2 0,2 24-7 16,0-18-7-16,0 18-60 0,0 0-52 15,8-9-51-15,-8 9-92 0,0 0-328 16,0 0-86-16</inkml:trace>
  <inkml:trace contextRef="#ctx0" brushRef="#br0" timeOffset="513.77">14553 2477 1604 0,'0'-17'3'16,"0"17"17"-16,-9-21 12 0,3 10 27 0,-2 1 22 16,-5 1 18-16,3 0 0 0,-11 3 3 15,-1 4-6-15,-5 2 3 0,-6 4 4 16,-25 12 14-16,2 11 0 0,-2 8 3 0,2 6-12 15,0 12-5-15,7 4-8 0,3 2-7 0,11 4-1 16,2-4-12-16,13 1-5 0,5-2-5 16,9-9-3-16,12-10-20 0,9 4-3 15,11 2-5-15,14-7 3 0,9-7-1 16,7-9 9-16,6-7 2 0,-8-14 3 0,14-5 9 16,-2-9 7-16,2-6 6 0,-3-7 8 15,-8-8 9-15,-3-3 3 0,-8-8 4 0,-11-7-2 16,-10-5-6-16,-11-3-6 0,-10 5-4 15,-6 8-7-15,-4-17-7 0,-13 4-10 0,1 6-3 16,-3 5-7-16,0 14-4 0,3 5-7 16,-5 7-3-16,4 6-12 0,1 4-48 15,1 9-76-15,7 4-74 0,-7 6-70 0,9 7-89 16,2 6-80-16,2 3-211 0,8 2 58 16,2 3 86-16,4 1-236 0,5 1-215 0</inkml:trace>
  <inkml:trace contextRef="#ctx0" brushRef="#br0" timeOffset="733.01">14991 2760 2230 0,'-9'-5'108'16,"1"-1"5"-16,8 6 0 0,-12-6 9 0,12 6-6 16,-6-6 0-16,6 6-13 0,0 0-13 15,0 0 2-15,0 0 15 0,35-13-8 16,-6 9-3-16,10-2-7 0,2-1-14 0,3 1-1 15,1-1-12-15,15 0-4 0,2-4-4 16,-8 7-7-16,-4 0-3 0,-5-3-15 0,3 3-84 16,-1-1-86-16,1-2-101 0,-7 0-80 15,-2 2-129-15,-6-2-86 0,-2 0 50 16,-10 4-126-16,-2-3-112 0</inkml:trace>
  <inkml:trace contextRef="#ctx0" brushRef="#br0" timeOffset="984.57">15567 2542 1902 0,'-16'3'96'0,"10"-2"-7"15,6-1-12-15,-11 4-8 0,11-4-7 0,0 0 3 16,0 0 5-16,0 0-5 0,50 8-5 16,-27-5 12-16,6 5-9 0,2-2-2 15,0-1-7-15,-9 5 2 0,-1-4 1 0,-2 1 17 16,-1 0 19-16,-9 2 21 0,-5-2-26 15,-4 5-6-15,0-12-4 0,-13 33-11 0,-5-14-7 16,-3 5-5-16,2-2-29 0,-3-2-67 16,3-1-92-16,3 1-109 0,1-1-146 15,1-4-163-15,1 0 87 0,5-2-161 0,2-1-122 16</inkml:trace>
  <inkml:trace contextRef="#ctx0" brushRef="#br0" timeOffset="1365.76">15586 3038 1735 0,'4'-10'119'0,"-4"10"18"0,4-16 8 0,-4 16 11 15,0 0 13-15,0 0 39 0,-10-17-7 16,10 17-10-16,0 0-13 0,0 0-14 16,-17 0-15-16,17 0-11 0,-14 17-9 0,6-3 1 15,-1 3-8-15,3 4-6 0,0-1-24 16,0 3-8-16,6 0-3 0,-4 1-6 0,4 0-9 15,4 1 0-15,0 1-7 0,4 0-5 16,7-3-6-16,-3-2-23 0,7-2-64 16,-1-1-85-16,1-5-87 0,2-4-100 0,-7-4-83 15,-1-2-186-15,-3-1 1 0,-2-1 68 16,-8-1-199-16,0 0-204 0</inkml:trace>
  <inkml:trace contextRef="#ctx0" brushRef="#br0" timeOffset="1480.77">15567 3339 2013 0,'-18'-3'40'0,"-1"0"19"16,7 0 16-16,12 3 17 0,-21-2 11 0,21 2 8 15,-14-3 35-15,14 3-16 0,0 0-18 16,-11-2-12-16,11 2-8 0,0 0-11 0,0 0-7 16,29-14-78-16,-12 8-107 0,6 1-109 15,-3-3-176-15,9 0-109 0,-6 1-173 16,8 0-172-16</inkml:trace>
  <inkml:trace contextRef="#ctx0" brushRef="#br0" timeOffset="1667.12">15904 3210 2178 0,'0'0'176'0,"11"-10"-13"0,-11 10-2 16,0 0-4-16,0 0-4 0,0 0-13 0,0 0-14 16,0 0-11-16,0 0-6 0,0 0 18 15,12 15 8-15,-12-15 5 0,0 23-10 0,0-9-13 16,0 2-11-16,0 3-7 0,-4 3-9 16,2-1-21-16,-4 1-74 0,4 1-97 15,-2 3-124-15,-5-4-140 0,1 1-248 0,2-3 42 16,2-1 73-16,-7-3-218 0,7-2-209 15</inkml:trace>
  <inkml:trace contextRef="#ctx0" brushRef="#br0" timeOffset="2150.53">15811 2734 1824 0,'-14'-4'-98'0,"14"4"15"0,-12-6 8 15,12 6 16-15,0 0 0 0,-7-10 8 0,7 10 11 16,0 0 20-16,-4-13 18 0,4 13 18 16,0 0 24-16,0 0 13 0,0 0 13 0,0-17 1 15,0 17-1-15,0 0-6 0,0 0-3 16,0 0-1-16,0 0 26 0,15-13 11 0,-3 10 21 15,3 0 3-15,5-1-1 0,3 0-7 16,8-1-10-16,2-2-7 0,10 0-6 16,3-1-15-16,12 0-3 0,-13-1-10 0,-3 3-8 15,-3-1 3-15,-8 1-9 0,-2 2-8 16,-8 1-21-16,1 0-53 0,-3-1-57 16,-5 4-74-16,-1-3-62 0,-3 3-134 15,2 0-134-15,-12 0-88 0,9 3-86 0</inkml:trace>
  <inkml:trace contextRef="#ctx0" brushRef="#br0" timeOffset="2985.61">17110 2474 1582 0,'-7'-16'-25'0,"3"8"19"0,4 8 28 16,-8-15 28-16,8 15 26 0,-10-15 14 0,10 15 13 16,-9-11 8-16,9 11 4 0,-8-13 6 15,8 13-5-15,-6-8 1 0,6 8-4 16,0 0-23-16,-8-11-2 0,8 11 1 0,0 0-2 15,-9-8-3-15,9 8-4 0,0 0-3 16,-10-8-8-16,10 8-7 0,0 0-5 0,-12-7-6 16,12 7 11-16,0 0 24 0,-11-6 1 15,11 6-1-15,0 0 0 0,0 0 7 0,0 0 4 16,-8-10-1-16,8 10-10 0,0 0-8 16,0 0-10-16,0 0-8 0,0 0-8 15,0 0-11-15,0 0-5 0,0 0-1 0,0 0 4 16,-12 28-3-16,12-8-1 0,-7 6-3 15,3 4-1-15,0 4-1 0,0 5-3 0,-6-1 0 16,1 0-3-16,5-4-2 0,-4-4-1 16,2-1-5-16,2-3 2 0,-5-2-3 15,5-5 3-15,4 0 0 0,-4-5 6 0,0 1 22 16,0-2 20-16,4-13 24 0,-2 17 21 16,2-17-11-16,-4 8-11 0,4-8-10 0,0 0-9 15,0 0-7-15,0 0-8 0,-4-50-5 16,4 27-5-16,4-6-13 0,4-9 2 0,2-2-4 15,7-12-2-15,1 1-6 0,1 10-5 16,0 9 0-16,-3 3-3 0,3 1-3 0,-1 6-2 16,-1 4-1-16,1 2-2 0,1 1-2 15,-2 4-2-15,1 5 1 0,-3 2 3 0,-3 1-4 16,3 1 2-16,-15 2 1 0,18 5-1 16,-5-1 8-16,-9 6 5 0,-4-10 4 15,4 19-3-15,-4-19 0 0,-8 27 0 0,-1-12-1 16,-5 2 0-16,-1 2-11 0,-1 0 10 15,-3-3-2-15,-1 0 0 0,1-2-4 0,0-2-14 16,5-3-44-16,-3 1-67 0,7-3-93 16,-2-2-99-16,1-2-102 0,3-3-75 15,8 0-219-15,0 0 42 0,0 0 66 0,19-18-353 16,-1 7-427-16</inkml:trace>
  <inkml:trace contextRef="#ctx0" brushRef="#br0" timeOffset="3323.32">17571 2105 2663 0,'0'-21'-14'0,"-9"3"15"0,-1 2 20 16,-2 3 23-16,-3 2 15 0,-12 0 16 16,-4 7 9-16,-4 1 33 0,-6 5 13 0,-25 7-27 15,6 4-5-15,-7 8 7 0,3 6-5 16,2 11-3-16,-2 9 2 0,6 11 1 16,1 5-1-16,-1 9 4 0,8 8 4 0,0 1 2 15,9-4-3-15,2 2 3 0,12-5 2 16,8-3-2-16,15-5 5 0,4-12 3 0,15 3-6 15,12-6 0-15,12-8 17 0,19-11-18 16,6-10-4-16,21-13-2 0,1-9-5 16,7-8-8-16,0-11 2 0,-6-5 4 0,-6-14 1 15,-9-11-7-15,-10-10-7 0,-8-12-4 16,-9-7-10-16,-14-3-6 0,-4 3-4 0,-12 1-6 16,-7 5-8-16,-8 14-1 0,-8-2-4 15,-11 3-8-15,-8 8-5 0,-4 6-7 0,-6 5-5 16,-6 8-36-16,-3 8-69 0,5 8-81 15,6 6-102-15,0 5-107 0,4 4-122 0,2 4-301 16,2 5 88-16,4-3 85 0,2 1-484 16,7 2-581-16</inkml:trace>
  <inkml:trace contextRef="#ctx0" brushRef="#br0" timeOffset="4064.14">17868 2546 1240 0,'-14'4'242'16,"14"-4"-63"-16,0 0-28 0,-17 0-12 15,17 0-6-15,0 0-3 0,-10 3-3 16,10-3 8-16,0 0-9 0,0 0-5 0,0 0-8 15,0 0-1-15,0 0-12 0,0 0 4 16,45-14 30-16,-5 6-7 0,24 0 1 0,12 0-3 16,13 1-11-16,-2 3-11 0,2 0-9 15,6 0-10-15,-6 1-8 0,2 3-7 16,-2 3-5-16,-5-3-12 0,-7 3-1 0,-5-2-3 16,-18 2-4-16,-13 0-2 0,-6-3-9 15,-8 1-11-15,0-1-13 0,-8 1-36 0,-1 1-44 16,-9-2-57-16,-1 0-58 0,-8 0-61 15,0 0-49-15,0 0-66 0,0 0-151 16,0 0-39-16,0 0-193 0,0 0-235 0</inkml:trace>
  <inkml:trace contextRef="#ctx0" brushRef="#br0" timeOffset="4989.26">18695 2792 2065 0,'8'-14'19'0,"-4"0"21"16,1 5 30-16,-5 9 24 0,4-15 19 16,-4 15 7-16,0-10 25 0,0 10 9 0,0 0-14 15,0 0-3-15,0 0-15 0,0 0-9 16,0 0-12-16,0 0-7 0,-31 17-4 0,22-1-7 16,-1 6 5-16,-2-1 6 0,3 4 3 15,-1-1-5-15,2 0-5 0,0 2-6 16,1-3-2-16,7-4-3 0,-4 4-20 0,4-4 2 15,0 0-8-15,4 1 0 0,3-1-5 16,1-2-3-16,4-1-5 0,-1 0-7 0,5-4-49 16,-1 0-80-16,-1-3-76 0,-6 0-73 15,5-3-86-15,-7-4-78 0,2 0-156 16,-8-2 10-16,8 4-241 0,-8-4-287 0</inkml:trace>
  <inkml:trace contextRef="#ctx0" brushRef="#br0" timeOffset="5136.18">18581 3087 2051 0,'-14'-7'-60'15,"-3"1"40"-15,9-1 35 0,-2 2 42 16,10 5 22-16,-13-5 9 0,13 5 2 0,-6-9-7 16,6 9-10-16,0 0-7 0,0 0-7 15,15-19-7-15,-1 13-1 0,-2 1-11 16,7-1-2-16,0 3-20 0,-3-1-71 0,7 4-90 16,-4-4-87-16,-3 2-168 0,7 0-268 15,-5 1-160-15</inkml:trace>
  <inkml:trace contextRef="#ctx0" brushRef="#br0" timeOffset="5389.45">18918 3012 1823 0,'0'0'53'0,"9"-7"21"0,-9 7 5 16,0 0-5-16,0 0-4 0,6-8-4 0,-6 8-8 16,0 0-7-16,0 0-4 0,0 0 20 15,0 0 21-15,0 0 31 0,0 0 15 0,12 22 11 16,-12-22-5-16,4 16 16 0,-4-6 7 15,0-10-2-15,0 17-6 0,0-17-6 0,6 17-7 16,-6-17-5-16,0 15-10 0,0-15-9 16,9 16-11-16,-1-7-9 0,0-3-11 15,3-2-10-15,1 2-57 0,3-3-74 0,3-2-86 16,-1 1-115-16,1-5-115 0,5 0-203 16,0-2-31-16,4 0 94 0,-1-5-265 15,1 3-265-15</inkml:trace>
  <inkml:trace contextRef="#ctx0" brushRef="#br0" timeOffset="6043.62">19925 2378 2055 0,'4'-17'-42'0,"-4"0"31"0,0 5 47 0,0 12 46 16,0-17 24-16,0 17 4 0,-8-14-10 15,8 14-3-15,-15-11-1 0,3 9-4 0,-3 2 1 16,-5 2-2-16,-9 6 6 0,2 3-6 16,-8 5-18-16,-6 10-6 0,-3 3 0 0,7 0-1 15,2-4-9-15,12-2-1 0,0-3-8 16,7-1-1-16,-3 0-3 0,9-3-1 15,6 1-2-15,0-4-1 0,4-13 1 0,8 19-4 16,6-12-4-16,7-6 1 0,2-4-3 16,4-2-2-16,-1-3-5 0,3-3 3 0,-2 0-7 15,-4-1-2-15,2 0 4 0,-5 1 4 16,-7 4 14-16,5-2 16 0,-5 3 21 0,-3 1 8 16,-2 1-2-16,-8 4-5 0,13-4-9 15,-13 4-9-15,0 0-5 0,0 0-5 16,-4 30-2-16,-5-13-5 0,-5 6-1 0,2 7 1 15,-11 0 5-15,4 2-1 0,5 0-1 16,-7-3-4-16,7-5-2 0,5 1 0 0,-1-3 6 16,-2-4 3-16,3 0 4 0,7-4-1 15,-2-2 7-15,2 2-10 0,2-14 0 16,0 17-6-16,0-17 0 0,8 10-4 0,-8-10-4 16,23 0-17-16,-6-6-69 0,-3 2-80 15,3 0-89-15,-3-7-106 0,3 5-87 0,1-4-115 16,-3-2-130-16,1 2 58 0,3-2-347 15,-5-1-426-15</inkml:trace>
  <inkml:trace contextRef="#ctx0" brushRef="#br0" timeOffset="6426.76">20334 2165 2569 0,'-14'-20'-51'0,"-5"4"26"0,-1 4 46 16,-5-2 37-16,-2 4 21 0,-6 1 20 15,-9 0 7-15,-3 5 32 0,-5 4 6 0,-26 5-1 16,-9 6-8-16,-2 1-12 0,-2 8-9 16,5 6-23-16,3 11-3 0,0 9 16 15,9 11-2-15,4 5 0 0,10 9 8 0,4 4-4 16,13 1 7-16,6-3 3 0,8 0 14 16,14-6 11-16,16-13 0 0,15 8 1 0,19-6 6 15,21-9-2-15,15-7-8 0,11-11-7 16,11-10-18-16,7-8-22 0,7-8-5 15,-1-12-12-15,3-5 1 0,-11-8-10 0,-5-8-6 16,-11-9-6-16,-7-10 5 0,-19-6-6 16,-9-10-6-16,-11-6-7 0,-14 1 2 0,-13 2-5 15,-11 13-3-15,-9-5-13 0,-11 7-3 16,-13 6-4-16,-4 6-6 0,-9 11 0 16,-1 6-54-16,-3 5-68 0,2 7-87 0,9 6-89 15,0 6-95-15,-3 5-98 0,-15 8-190 16,7 9-53-16,0 2 99 0,1 2-438 0,5 0-537 15</inkml:trace>
  <inkml:trace contextRef="#ctx0" brushRef="#br0" timeOffset="11903.54">15441 3955 1823 0,'-12'8'491'0,"2"-4"-211"0,1 0-109 16,-1-1-33-16,2-3-18 0,8 0-7 0,-15 7 0 15,15-7-9-15,-10 3 6 0,10-3 0 16,-6 1-1-16,6-1-10 0,0 0-10 0,0 0-5 16,0 0-2-16,27-11 9 0,-5 3 8 15,5-3 2-15,8 0 5 0,3-2-9 0,1 2-4 16,-6 0-2-16,6-1-3 0,-12 2 2 15,0 2-3-15,0 0-6 0,-4 1-2 16,-5 1-10-16,-1 0-1 0,-3 1-8 0,1 1-2 16,-3 2-7-16,-2-2-4 0,3 0-3 15,-13 4-7-15,14-5-4 0,-14 5-3 0,17-3-11 16,-17 3-48-16,8-3-89 0,-8 3-96 16,15 0-106-16,-15 0-97 0,16 0-138 15,-1 4-100-15,3 2 53 0,5-2-332 0,8 1-413 16</inkml:trace>
  <inkml:trace contextRef="#ctx0" brushRef="#br0" timeOffset="12403.37">18199 3673 2822 0,'-12'-3'82'0,"-3"3"6"16,15 0 3-16,-23-2 27 0,11-1 56 0,12 3 21 15,-15-1 8-15,15 1-4 0,0 0-11 16,-16-3-15-16,16 3-13 0,0 0-12 0,0 0-4 16,0 0 5-16,54-11-6 0,-13 6-11 15,29-2-14-15,-2 0-6 0,5-2-3 0,1 1-16 16,-6-1-24-16,1 0-9 0,-3 2-7 15,-6-1-2-15,-6 3-6 0,-15 0-4 16,-2 0-5-16,-6 1-4 0,0 1-2 0,-8 1-1 16,0 0-4-16,-7 0 2 0,-1 0-5 15,3-2-3-15,-5 4-4 0,-3 0-16 16,-2 0-34-16,-8 0-50 0,17 0-83 0,-17 0-110 16,0 0-132-16,0 0-137 0,0 0-215 15,-23 17 123-15,6-10-473 0,-1-1-582 0</inkml:trace>
  <inkml:trace contextRef="#ctx0" brushRef="#br0" timeOffset="20368.79">21415 3466 1432 0,'0'0'257'0,"0"0"-69"16,-2-16-50-16,2 16-15 0,0 0-1 16,0 0 2-16,-2-16 7 0,2 16 15 0,0 0 9 15,0 0-9-15,0 0-20 0,0 0-12 16,0 0-13-16,-8-13-11 0,8 13-14 0,0 0-12 16,0 0-8-16,0 0-1 0,-15 42 0 15,3-15-8-15,6 1-3 0,-4 7-4 0,-1 1-5 16,5-5 3-16,0 3-9 0,0-3-3 15,1-1 0-15,1 2-2 0,4-5-2 16,4 0-1-16,1-3 1 0,3 0-30 0,0 1-41 16,2-2-55-16,3-7-64 0,-3-1-69 15,3-4-58-15,-3-5-75 0,2 1-160 0,-1-4 32 16,-7-3-119-16,-4 0-116 0</inkml:trace>
  <inkml:trace contextRef="#ctx0" brushRef="#br0" timeOffset="20553.79">21273 3794 1793 0,'-9'-6'130'16,"1"2"10"-16,8 4 3 0,-12-8 6 0,12 8 27 16,0 0-5-16,-11-4-10 0,11 4-13 15,0 0-16-15,0 0-16 0,0 0-8 16,0 0-12-16,0 0-8 0,0 0-1 0,0 0-18 16,44-7-5-16,-21 7 0 0,3-2-17 15,8 0-14-15,-3 2-73 0,2-4-96 0,0 4-117 16,0-3-139-16,-2-1-155 0,-4 3 34 15,-5-1-179-15,1 4-186 0</inkml:trace>
  <inkml:trace contextRef="#ctx0" brushRef="#br0" timeOffset="20715.68">21843 3752 1835 0,'0'0'52'0,"0"0"13"0,13-7-8 15,-13 7 1-15,0 0-9 0,14-7 3 16,-14 7 17-16,15-3 3 0,-3-2-5 0,-12 5-8 15,21-5-7-15,-7 3-3 0,-1-2-5 16,1 4-5-16,-14 0-9 0,19-4-64 16,-5 4-88-16,-14 0-94 0,19-4-127 0,-11 4-315 15,-8 0-154-15</inkml:trace>
  <inkml:trace contextRef="#ctx0" brushRef="#br0" timeOffset="20952.78">22021 3605 1843 0,'-4'-9'116'0,"4"9"12"16,-4-13-1-16,4 13 5 0,0 0 11 16,-4-14 29-16,4 14-11 0,0 0 5 0,0 0-11 15,0 0-12-15,0 0-12 0,-9-11-15 16,9 11-15-16,0 0-8 0,0 0-13 16,0 0-5-16,0 0-3 0,0 0-5 0,-6 42-5 15,2-26-5-15,2 6-5 0,0 0-5 16,0 0-4-16,-4 0-1 0,6 2-5 0,-5-2-35 15,5 0-100-15,0 0-129 0,0-2-140 16,0-1-256-16,5-3 60 0,-1-2 74 16,0 0-190-16,2-4-174 0</inkml:trace>
  <inkml:trace contextRef="#ctx0" brushRef="#br0" timeOffset="21236.06">22695 3446 1921 0,'-2'-13'145'0,"2"1"24"0,0 12-5 0,0 0 18 16,-2-19 0-16,2 19-22 0,0 0-17 15,0 0-16-15,-11-7-12 0,11 7-12 16,0 0-12-16,-20 22-10 0,7-6-6 0,3 4-2 16,-4 2-10-16,1 4-8 0,-1 8 2 15,1 0-7-15,1 0-8 0,4 1 1 0,1-5-3 16,3-2-6-16,0 4-3 0,4-6 1 15,2-4-4-15,2 2 2 0,3-4-8 16,1-1-12-16,2-2-43 0,3-2-68 0,-3-4-84 16,4-2-105-16,-1-3-134 0,-5-4-150 15,0 0 49-15,-8-2-202 0,13-2-218 16</inkml:trace>
  <inkml:trace contextRef="#ctx0" brushRef="#br0" timeOffset="21392.24">22501 3780 2064 0,'-11'-4'41'16,"11"4"2"-16,0 0-5 0,-16-2-5 0,16 2 0 16,0 0 2-16,0 0 3 0,0 0 7 15,0 0 11-15,62 1-2 0,-37-1-3 16,1-1-7-16,3-2-2 0,2 1-9 0,-4 0-57 16,4-2-119-16,-2-2-140 0,-6 4-197 15,-2 1-105-15,-3 1-86 0</inkml:trace>
  <inkml:trace contextRef="#ctx0" brushRef="#br0" timeOffset="21804.1">23046 3747 1516 0,'0'0'-22'0,"0"0"45"0,0 0 33 0,0 0 31 16,0 0 17-16,0 0 12 0,-24 5-2 16,24-5 2-16,0 0-9 0,0 0-5 15,0 0-10-15,0 0-6 0,0 0-8 0,0 0-9 16,0 0-8-16,0 0-7 0,0 0-6 15,0 0-2-15,0 0 1 0,0 0 15 0,12 38 17 16,-12-25 2-16,0 2 29 0,-2 0 17 16,0 1 8-16,0-5-6 0,2 4-8 15,0-15-10-15,-2 22-10 0,2-22-8 0,-2 17-8 16,2-17-4-16,4 17-2 0,-4-17-2 16,10 13-5-16,2-9-6 0,1-2-6 0,3 0-9 15,1-4-48-15,2 0-65 0,-5 1-76 16,-2-2-80-16,3-2-92 0,-3-1-95 15,-6 1-145-15,-6 5 1 0,3-10-264 0,-3 10-301 16</inkml:trace>
  <inkml:trace contextRef="#ctx0" brushRef="#br0" timeOffset="22304.58">21701 4004 2162 0,'0'0'-6'0,"-7"-8"29"0,7 8 25 0,0 0 22 15,0 0 21-15,-8-11 19 0,8 11 5 16,0 0-9-16,0 0-16 0,-8-6-9 16,8 6-1-16,0 0 12 0,0 0 16 0,0 0 3 15,-21 25 23-15,15-16-6 0,0 3-11 16,-2-1-13-16,3 2-11 0,-1 0-8 16,2-1-8-16,-4-1-4 0,4 3-10 0,2-1-5 15,-3-1-12-15,5-12-81 0,-4 23-112 16,4-10-121-16,-2-3-136 0,2-10-201 15,2 16 82-15,-2-16-252 0,9 9-263 0</inkml:trace>
  <inkml:trace contextRef="#ctx0" brushRef="#br1" timeOffset="33577.69">21116 3333 658 0,'-5'-10'340'0,"5"10"-71"15,0 0-62-15,0 0-24 0,-6-13-15 0,6 13-3 16,0 0 5-16,0 0 5 0,-8-9 38 16,8 9-18-16,0 0-3 0,0 0-12 0,-8-7-10 15,8 7-17-15,0 0-18 0,0 0-12 16,0 0-16-16,-23 9-8 0,13-2-7 15,-7 8-3-15,3 3-12 0,-7 10-3 0,-10 13-3 16,4 2-4-16,-2 6-3 0,-2 0 3 16,4 3 0-16,0-3-8 0,1 4-3 15,3 0-2-15,4-3-5 0,3-5-5 0,5-7-7 16,-1 0-1-16,8-5-4 0,2-1-1 16,4 2-2-16,0-2 0 0,4-2-3 0,6 5 3 15,7-4-8-15,0 0 3 0,8-1 0 16,8 5-24-16,2-4-64 0,6-6-73 15,9-2-75-15,2-4-83 0,6-3-76 0,0-8-142 16,10 3-95-16,2-1 89 0,-4-6-308 16,1-2-313-16</inkml:trace>
  <inkml:trace contextRef="#ctx0" brushRef="#br1" timeOffset="34160.39">23098 3282 2088 0,'2'-17'-98'0,"-2"17"30"16,2-13 22-16,-2 13 19 0,0 0 17 0,0-18 27 16,0 18 19-16,0 0 15 0,0-12 6 15,0 12 9-15,0 0 7 0,10-9 6 16,-10 9 7-16,17-2 27 0,-5 4-15 0,9 0 2 16,2 2 3-16,2 3 2 0,4 1-8 15,-3 1-4-15,8 5 20 0,-3 3 20 16,2 2 8-16,4 12 12 0,-8-3 17 15,-7 1 8-15,-1 0 6 0,-4 5 5 0,-7 2 4 16,0 0-1-16,-6-1-5 0,-4-1-16 16,-6 7-12-16,-4-3-9 0,-5 1-18 0,-9 10-10 15,-3-6-13-15,-2-2-13 0,-6-3-8 16,0-3-13-16,4-7-3 0,2-5-53 0,2-2-59 16,0-6-82-16,2-1-96 0,0-4-102 15,5 0-106-15,-3-8-149 0,4 2-99 16,1-4 64-16,3 0-429 0,1 0-512 0</inkml:trace>
  <inkml:trace contextRef="#ctx0" brushRef="#br1" timeOffset="35284.11">19884 3868 2518 0,'0'0'-209'16,"0"0"26"-16,0 0 24 0,0 0 21 0,-13-15 20 16,13 15 29-16,0 0 23 0,0 0 20 15,0 0 19-15,-4-10 17 0,4 10 19 16,0 0 13-16,0 0 10 0,-6-9 10 15,6 9 14-15,0 0 9 0,0 0 6 0,0 0-1 16,-8-9 1-16,8 9 5 0,0 0-3 16,0 0-5-16,0 0-7 0,-13-7-4 0,13 7-3 15,0 0-1-15,-23 2 0 0,23-2 5 16,-22 6 0-16,9 1 1 0,-5-1-4 0,-5 7-1 16,0-1 0-16,5 4 3 0,-9 5-4 15,0 1-1-15,0 2 0 0,0 3 2 16,4 1 9-16,3 2 5 0,-1-3-5 0,5 3 17 15,5-5-5-15,3-1-2 0,4-2-4 16,0-2-1-16,4-2 0 0,8 3-3 0,0-5-2 16,7 3-8-16,-1 0-2 0,7-5-3 15,-3-1 0-15,1-6-6 0,0 0-2 16,3-2-7-16,1-2-8 0,-2-3-53 0,-3-3-68 16,5-2-87-16,-6 1-98 0,-3-3-88 15,1-1-185-15,-7 5 44 0,4-4-212 0,-6 2-212 16</inkml:trace>
  <inkml:trace contextRef="#ctx0" brushRef="#br1" timeOffset="35762.69">19911 4162 1958 0,'0'0'-6'0,"0"0"9"0,0 0-3 16,8-7 8-16,-8 7 5 0,0 0 14 0,0 0-4 15,0 0 1-15,0 0-3 0,6-9-3 16,-6 9 1-16,0 0-1 0,0 0 2 0,0 0 2 16,14-5-1-16,-14 5 0 0,0 0 4 15,13-6 6-15,-13 6 4 0,8-5 23 16,-8 5 14-16,15-8 10 0,-11 2 9 16,-4 6 14-16,14-11 31 0,-14 11 14 0,8-12 4 15,-8 12-3-15,9-11-15 0,-9 11 3 16,0 0-3-16,10-8-6 0,-10 8-5 0,0 0-12 15,0 0-7-15,0 0-13 0,4-6-13 16,-4 6-9-16,0 0-8 0,0 0-4 16,0 0-5-16,-8 37 3 0,2-24 2 0,2 7 5 15,-1-1 11-15,1 3 10 0,0-1 11 16,0 4 11-16,-2-2 4 0,2 5 11 0,0-4 6 16,-1-1-3-16,1-1-21 0,-2 1-3 15,-2-1-1-15,4 1-2 0,-5-4 2 0,3 0-6 16,-6-2 5-16,4-2-6 0,-7-1-7 15,5-4-4-15,-7-1-6 0,5-5-11 0,-3-3-5 16,1-1-5-16,14 0-7 0,-27-1-8 16,13-2-22-16,1 0-45 0,1-1-56 15,1-4-71-15,-1 3-86 0,8-5-86 0,-2-2-111 16,6-1-82-16,2-1-196 0,2-4 11 16,4 1 97-16,7-3-461 0,1-1-541 0</inkml:trace>
  <inkml:trace contextRef="#ctx0" brushRef="#br1" timeOffset="36152.89">20276 3921 3224 0,'7'-4'86'15,"-7"4"19"-15,0 0-3 0,6-11-4 0,-6 11 0 16,0 0-10-16,0 0-8 0,10-5-16 16,-10 5-6-16,0 0-6 0,0 0 0 15,13 19-5-15,-5-8-1 0,2 2-4 0,-2 1-1 16,5-1-4-16,-5 4-3 0,2-3-8 15,1 1 5-15,1 0-9 0,-4 0 4 0,5-3 0 16,-7-1-2-16,2-1-1 0,1-1-2 16,-3-2 0-16,2 2 2 0,-8-9 1 0,10 9 0 15,-10-9 5-15,9 8 3 0,-9-8 9 16,0 0 11-16,0 0 22 0,0 0 27 16,0 0 21-16,16-25 14 0,-16 25 3 0,0-15 15 15,0 15 10-15,0 0-3 0,0 0 0 16,-4-20-10-16,4 20-18 0,0 0-12 15,0 0-17-15,-8-12-9 0,8 12-15 0,0 0-4 16,0 0-8-16,-35 20-5 0,20-8-7 0,-1 2-5 16,-3 2-3-16,0 0-4 0,3-1-4 15,-3 0-7-15,5-3 0 0,1 1-7 16,-1 0-1-16,4-1-14 0,-3-5-53 0,5 3-86 16,2-3-114-16,-3 2-120 0,5-4-141 15,0 3-153-15,-4-2-138 0,4-1 92 0,4-5-604 16,0 0-764-16</inkml:trace>
  <inkml:trace contextRef="#ctx0" brushRef="#br1" timeOffset="36616.71">19117 4867 3463 0,'-15'-4'-46'16,"3"2"21"-16,8-2 11 0,4 4 7 15,-15-3 5-15,15 3 5 0,0 0 10 0,-8-2 11 16,8 2 11-16,0 0 17 0,0 0 15 16,0 0 14-16,0 0 11 0,0 0 18 15,0 0 25-15,0 0 31 0,0 0 31 0,0 0 14 16,39-14 6-16,3 9 4 0,34-7-6 15,9-3-15-15,10-2-3 0,21-2-13 0,41-5-16 16,18 2-13-16,18-2-15 0,9 2-11 16,24 3-11-16,15-3-13 0,55 0-10 0,-48 7-5 15,62-1-14-15,-58 4-6 0,54 0-7 16,-58 5 0-16,-2 4-8 0,-4-1-6 0,-21 2-2 16,-20 1-6-16,-25-2-2 0,-48 3-4 15,-15 0-1-15,-15 0-5 0,-16 0 2 0,-11-1 1 16,-20 1 2-16,-9-3 0 0,-11 3-6 15,-9-3-4-15,-5 3-6 0,-3 0-5 16,-5-2-18-16,-9 2-36 0,0 0-38 0,0 0-69 16,0 0-88-16,0 0-98 0,0 0-104 15,0 0-100-15,-33 8-166 0,16-3-69 0,0-2 121 16,-3 2-592-16,-3-2-704 0</inkml:trace>
  <inkml:trace contextRef="#ctx0" brushRef="#br1" timeOffset="46487.97">21736 5155 1565 0,'0'0'220'0,"0"0"-55"0,-11-9-27 16,11 9-12-16,0 0-2 0,0 0-5 15,-8-10-6-15,8 10-14 0,0 0-7 16,0 0-6-16,0 0-15 0,0 0-8 0,0 0-4 16,0 0-4-16,-18 19-2 0,15-4 38 15,-3 7-19-15,2-2 4 0,-4 3 11 0,2 4-15 16,-3 3 7-16,-1 2 17 0,2 2-1 16,0-4-10-16,-1 0-3 0,3-3-5 0,-2 0-7 15,2-4-7-15,1-3-4 0,1-2-3 16,2-3-8-16,-2-3 2 0,-2 1 13 15,6-3 26-15,0-10 26 0,-4 17 26 0,4-17 9 16,0 13 22-16,0-13 0 0,0 0 0 16,0 0-18-16,0 0-16 0,0 0-16 0,-13-38-10 15,13 21-11-15,-2-5-14 0,4-4-12 16,3-5-7-16,-1 1-6 0,0-3-8 16,8-4-6-16,-4 2-9 0,3-1-4 0,3 2 0 15,-1 3-9-15,3-3-1 0,3 3-6 16,-1 3-11-16,1 1 8 0,0 2 0 15,-3 5-6-15,3 0-2 0,-5 2-5 0,-1 7 1 16,1 0-3-16,-1 4-1 0,-1 2-1 16,-2 3-1-16,3 2-1 0,-13 0-10 0,18 5 12 15,-9 2 3-15,-3 0 1 0,0 3 3 16,-4 2-9-16,-2 0 14 0,0 2-3 0,-2 0 2 16,-6 2-2-16,-5 0 1 0,5-1-2 15,-2 0 0-15,-3 0 3 0,-1-2-6 0,-1 0 6 16,3-1 3-16,-3-1-4 0,-1-4 0 15,4 2 2-15,-3-3-5 0,5-1-19 0,-7 0-46 16,7-1-53-16,-1-1-65 0,1 2-75 16,4-3-77-16,6-2-87 0,-17 5-59 0,13-2-158 15,4-3-61-15,-8 3 65 0,8-3-418 16,0 0-519-16</inkml:trace>
  <inkml:trace contextRef="#ctx0" brushRef="#br1" timeOffset="47287.61">21690 5274 2652 0,'0'0'-119'0,"-8"-12"39"16,8 12 28-16,0 0 18 0,0 0 25 16,0 0 27-16,0 0 22 0,0 0 14 0,0 0 7 15,0 0 3-15,0-15 2 0,0 15 0 16,0 0 0-16,0 0-8 0,0 0-2 16,0 0-8-16,0 0-5 0,0 0-1 0,0 0 3 15,0 0 5-15,-4 42-22 0,6-28 13 16,0 2 7-16,0 2 7 0,0 2 41 0,2-1 0 15,0 0 14-15,1 2 9 0,1 0 1 16,0-5 3-16,0 3 13 0,7-1 2 16,-3-2-2-16,2 0-8 0,-1-3-11 0,1-4-8 15,-2 1-12-15,-1 0-7 0,3-3-7 16,-4 2-7-16,3-6-5 0,-11-3-8 0,18 7-7 16,-14-5-45-16,-4-2-74 0,19-3-116 15,-11 0-121-15,-8 3-84 0,17-6-219 16,-11 4-37-16,-6 2 99 0,0 0-334 0,0 0-358 15</inkml:trace>
  <inkml:trace contextRef="#ctx0" brushRef="#br1" timeOffset="48741.81">22222 5353 2210 0,'0'0'-63'0,"0"0"37"0,-5-15 7 15,5 15 12-15,0 0 5 0,0 0 10 16,-4-14 9-16,4 14 0 0,0 0 2 0,0 0-7 16,0 0 3-16,0 0 8 0,0 0 0 15,17-7 3-15,-17 7 2 0,0 0 1 16,31 13-1-16,-21-6-1 0,3-2-2 0,1 6 2 16,-2-4-3-16,5 3-3 0,-3-3-2 15,1 1 0-15,-1-1-1 0,-3 3-1 16,-1-5 0-16,2 2-1 0,-3-2 3 0,-9-5 15 15,14 7 27-15,-6-3 30 0,-8-4 29 16,13 7 51-16,-13-7 14 0,0 0 2 16,14 0-5-16,-14 0-8 0,0 0-4 0,7-14-3 15,-7 14 1-15,0 0 4 0,6-16-1 16,-6 16-7-16,0 0-9 0,2-12-12 0,-2 12-12 16,0 0-13-16,0 0-13 0,0 0-6 15,0 0-17-15,0 0-6 0,0 0-14 16,-17-11-2-16,17 11-5 0,0 0-5 0,-31 16-7 15,17-9-4-15,-1 4-7 0,1-3-2 16,-1 6 17-16,1-2-7 0,-1 1-2 0,3-2-39 16,-2 3-65-16,1 1-91 0,5-2-98 15,-2 1-113-15,3-2-98 0,1-1-173 0,2 1-52 16,2-4 102-16,2-8-424 0,0 0-487 16</inkml:trace>
  <inkml:trace contextRef="#ctx0" brushRef="#br1" timeOffset="49526.17">23098 4945 2791 0,'4'-16'-13'0,"-4"16"23"0,0 0 21 16,0-15 18-16,0 15 21 0,0 0 17 0,0 0-18 16,0-15 9-16,0 15-9 0,0 0-8 15,0 0-8-15,0 0-8 0,-18-4-3 0,18 4-3 16,-21 19-2-16,8-7-2 0,-3 7-3 16,-1 3 1-16,-3 4 9 0,1 4 13 15,-2 2 8-15,3 1 4 0,1 2 12 0,1 1-1 16,1-1 12-16,3-1-5 0,2 0-7 15,3-1-3-15,3-1-6 0,2-1-6 0,2 1-2 16,4-3-2-16,2 0-6 0,5-3-2 16,-1-1-2-16,3-2-4 0,3-4-1 15,1 0-3-15,1-4-4 0,3-3-16 0,0-4-62 16,-3-3-87-16,5-4-110 0,0-4-131 16,-5-1-206-16,-1-3-40 0,-7 1 88 15,3-1-300-15,-5 0-312 0</inkml:trace>
  <inkml:trace contextRef="#ctx0" brushRef="#br1" timeOffset="50326.7">23547 4975 2110 0,'0'0'-63'0,"0"0"47"0,0 0 29 16,0-17 24-16,0 17 21 0,0 0 15 16,0 0 14-16,0 0 3 0,-2-17 21 15,2 17-6-15,0 0-5 0,0 0-6 16,0 0-7-16,0 0-4 0,0 0-6 0,0 0-6 16,0 0-12-16,0 0 5 0,0 0 4 15,0 0-8-15,0 0 20 0,0 0 5 16,0 0 9-16,0 0 1 0,-25 39-1 0,16-22-1 15,1 0-9-15,0 4 0 0,0-1-4 16,-1 4-4-16,3 1-5 0,0-4-9 16,2 1-3-16,0 0-4 0,2 1 9 0,2-4-3 15,0 0-5-15,2-2-3 0,0 1-4 16,2-2-3-16,2 2-3 0,-2-3-1 0,2-2-4 16,3-1-2-16,-1 0 0 0,0-5-5 15,5 0 2-15,-3 1-6 0,4-4 0 0,-1-1-13 16,3-1-44-16,-16-2-64 0,29-3-74 15,-16-3-83-15,-1 3-90 0,-2-6-68 16,-1 2-142-16,-3-1-47 0,-6 8 88 0,0 0-233 16,-4-24-234-16</inkml:trace>
  <inkml:trace contextRef="#ctx0" brushRef="#br1" timeOffset="50574.37">23363 5178 2057 0,'0'0'40'0,"0"0"17"0,-19-3 12 0,19 3 15 15,0 0 12-15,0 0 9 0,-12-5 1 16,12 5-1-16,0 0-11 0,0 0-3 0,0 0-3 16,0 0 9-16,0 0-14 0,0 0 14 15,0 0-1-15,43 5 1 0,-26-2-8 16,-3-3-7-16,3 0-6 0,-3 3-7 0,5-2-12 16,-3 1 3-16,-1-1-11 0,1-1-4 15,-1 2-3-15,-1-2-8 0,-1 1-43 16,-1 1-65-16,-2 0-60 0,-1-2-75 15,3 2-68-15,-12-2-95 0,14 0-169 0,-3 0 35 16,-1 0-155-16,-10 0-157 0</inkml:trace>
  <inkml:trace contextRef="#ctx0" brushRef="#br1" timeOffset="51027.13">23869 5319 1833 0,'0'0'17'0,"0"0"22"15,-14-5 13-15,14 5 20 0,0 0 11 16,0 0 5-16,-9-14 5 0,9 14-1 15,0 0 13-15,0 0-10 0,-2-15 1 0,2 15-3 16,0 0 11-16,0 0-6 0,11-23-16 16,-11 23-6-16,12-12-3 0,-4 5-9 0,1 4-8 15,-9 3-2-15,16-9-5 0,-16 9-10 16,17-7 1-16,-17 7 0 0,14 0-6 0,-14 0-2 16,0 0-6-16,15 11-5 0,-15-11 5 15,4 17 10-15,-4-7-1 0,0-10-14 16,0 19 3-16,0-19 4 0,-4 24 7 15,4-24-1-15,-3 20 3 0,1-12 0 16,2-8 5-16,0 18 6 0,0-18 7 0,2 13 7 16,-2-13 0-16,7 13-3 0,-7-13-3 0,10 10-1 15,-10-10-3-15,14 5-8 0,-14-5-1 16,17 3-4-16,-17-3-9 0,21-3-85 16,-9-4-85-16,-2 1-104 0,3-3-101 15,-1-4-136-15,-1-2-102 0,-1 0 54 0,0-1-229 16,1-2-249-16</inkml:trace>
  <inkml:trace contextRef="#ctx0" brushRef="#br1" timeOffset="51293.14">24245 4902 2262 0,'2'-14'41'0,"-2"14"-4"16,7-15 2-16,-7 15 9 0,4-12 33 15,-4 12 24-15,10-4 28 0,-10 4-11 0,0 0 23 16,21 12 3-16,-13-5 14 0,2 9 16 15,-4-1 17-15,5 3 2 0,-5 1-2 0,2 2-8 16,-2 1-5-16,1 0 0 0,-3 2 0 16,0 1-3-16,-2 2-18 0,-4 1-10 0,-2 2-11 15,0 0-12-15,-5 0-14 0,-3 2-10 16,-2 1 6-16,-5-1-7 0,0 1-40 16,-3-5-78-16,-3-2-106 0,-2-4-134 15,0-1-154-15,-2-6-140 0,2-3-196 0,-2-2 109 16,2-3-501-16,3-2-606 0</inkml:trace>
  <inkml:trace contextRef="#ctx0" brushRef="#br1" timeOffset="57270.71">21603 5938 502 0,'-20'-3'248'16,"7"-2"-61"-16,-1 5-50 0,14 0-27 16,-23-5-18-16,23 5-15 0,-12-3 7 15,12 3-1-15,-15-1-3 0,15 1 1 0,-12-3-2 16,12 3-5-16,0 0-4 0,0 0 1 16,-17-7-4-16,17 7-6 0,0 0-2 0,0 0-2 15,-10-3-4-15,10 3 3 0,0 0 13 16,0 0 6-16,0 0 10 0,0 0 8 15,0 0-3-15,48-2-7 0,-26 0-1 0,1 1 0 16,0-2-2-16,8 1 2 0,6-1-3 16,-2-1-2-16,4 1-7 0,3 0 14 0,5-1-5 15,3 0-11-15,18 3-4 0,4 0-4 16,1-1-7-16,7 2-8 0,3 2-3 16,0-1-2-16,4 0-10 0,-5 1 2 0,3 0 1 15,-2 2-5-15,-1 0-1 0,3-1 3 16,-4-1-5-16,4 0 8 0,-3 0 1 15,1-1-5-15,0 0-2 0,-3-1 1 0,-3 0 1 16,-3 0-3-16,-1 0 2 0,-5-1-6 16,-15 1 4-16,-5-1 2 0,-3-1-2 0,-3 2 5 15,-3-1 9-15,-4 0 1 0,0-1-1 16,1 1 2-16,-3-1 1 0,0-2 4 16,-2 4-1-16,-7-4 0 0,3 2 0 0,-2 0-3 15,-2 1-2-15,-2-2-1 0,-1 2-2 16,1-2-1-16,-5-1-4 0,3 4 2 0,-4-3-2 15,1 3-2-15,-1-2 1 0,-1 0-4 16,-2 1 1-16,3-1-2 0,-3 1-2 16,-1 0-2-16,1-2 0 0,-2-1-1 0,1 4-4 15,-1-3 0-15,0 3-1 0,-10 0 1 16,17-2-2-16,-17 2 2 0,16-3 3 16,-16 3-2-16,13-3 6 0,-13 3 3 0,0 0 1 15,16-2 1-15,-16 2 1 0,0 0-6 16,13-2-2-16,-13 2 0 0,0 0 0 0,0 0-2 15,0 0-3-15,14-1-1 0,-14 1-3 16,0 0 0-16,0 0-3 0,0 0 1 16,0 0-6-16,11-2-20 0,-11 2-25 0,0 0-32 15,0 0-47-15,0 0-53 0,0 0-57 16,0 0-50-16,0 0-49 0,0 0-36 0,0 0-37 16,0 0-71-16,0 0-127 0,0 0 43 15,-29 10-219-15,20-5-263 0</inkml:trace>
  <inkml:trace contextRef="#ctx0" brushRef="#br1" timeOffset="61027.12">10354 5833 1902 0,'-14'-3'-120'15,"14"3"27"-15,0 0 23 0,-17-3 25 16,17 3 17-16,0 0 30 0,-18-3 12 0,18 3 17 15,0 0 12-15,-15 0 9 0,15 0 3 16,0 0 3-16,0 0 3 0,-14-5-1 16,14 5 1-16,0 0 2 0,0 0 2 0,0 0 4 15,0 0 1-15,-15 0 0 0,15 0-3 16,0 0-2-16,0 0-3 0,0 0-17 16,0 0-3-16,0 0-2 0,0 0 0 0,0 0 3 15,0 0 11-15,0 0 15 0,0 0 9 16,0 0 4-16,0 0 27 0,46 5 6 0,-30-2-15 15,7-2-12-15,2 1-4 0,8-1-4 16,2 1-5-16,4-2-2 0,7 1-7 0,1 0-8 16,3-1 3-16,18 0-5 0,0 3-5 15,-8-3-4-15,-8-3-5 0,2 3 0 16,-5 0-6-16,3 0-2 0,-2-1-3 0,-1 1-2 16,-3-1-2-16,-1 1 1 0,1-2-3 15,-9 1 7-15,0-1 1 0,-2 2 3 0,4-1-1 16,-1-2-3-16,-3 3-3 0,2-2 2 15,-2 2-5-15,0-3-3 0,-2 3 1 16,0-3-2-16,0 3 1 0,-1 0-4 16,-6-2-2-16,7 0-3 0,-6 2 0 0,2-1-2 15,-2-1 1-15,0 2-1 0,2-1-1 16,-4 1-1-16,2-1-2 0,-3 1 0 0,3 0 0 16,-4-2 0-16,2 2 0 0,-2 0-1 0,-1 0 0 15,-3 0 0-15,2 0 1 0,-3 0-1 16,1 0 0-16,-3 0 0 0,3 0 4 15,-5 0-1-15,3 0 4 0,-1 0-2 0,-1 0 1 16,-1 0-2-16,-1 2 3 0,1-2-3 16,-14 0 0-16,23 0-1 0,-13 0 0 15,-10 0 0-15,21 0-1 0,-9 0 2 0,-12 0-2 16,21 0-3-16,-21 0 0 0,17 1 0 16,-17-1 0-16,18 1 1 0,-18-1-3 0,15 0-2 15,-15 0 2-15,16 2 0 0,-16-2 3 16,17 0-3-16,-17 0 1 0,16 1-1 0,-16-1 1 15,17 0 0-15,-17 0 4 0,18 2 1 16,-7-2 8-16,-11 0-1 0,20 2 0 16,-5-2 2-16,-3 0 0 0,3 0-1 0,-1 3 2 15,1-3-3-15,1 0 2 0,1 0-3 16,-3 0 3-16,1 3-3 0,1-3 2 0,-1 0 1 16,-1 2 3-16,1-2 1 0,-15 0-2 15,22 0 2-15,-11 0 2 0,-11 0-2 16,20 0 2-16,-9 0-5 0,-11 0 2 0,18 0-4 15,-18 0-1-15,13 0-1 0,-13 0-3 16,0 0 1-16,18 3 0 0,-18-3-3 0,0 0-3 16,0 0 0-16,17 0 1 0,-17 0-1 15,4 1-8-15,-4-1-37 0,0 0-49 0,0 0-69 16,8 3-78-16,-8-3-87 0,0 0-95 16,5 7-123-16,-5-7-136 0,2 12 94 15,0-5-351-15,-2-7-410 0</inkml:trace>
  <inkml:trace contextRef="#ctx0" brushRef="#br1" timeOffset="61381.86">13779 5800 2219 0,'0'0'-222'0,"0"0"22"16,0 0 10-16,0 0-357 0,0 0-49 15</inkml:trace>
  <inkml:trace contextRef="#ctx0" brushRef="#br1" timeOffset="72283.98">15698 4958 586 0,'4'-14'201'0,"0"2"6"0,-4 12-32 0,2-22 1 16,-2 22-3-16,0-15-9 0,0 15-6 15,0-16-10-15,0 16-3 0,0 0-6 16,0-18 6-16,0 18-12 0,0 0-16 0,0 0-16 15,-2-13-20-15,2 13 6 0,0 0-13 16,0 0-6-16,0 0-8 0,-8 47-4 16,4-25-4-16,-3 0-4 0,5-1-8 0,-2 3-3 15,2-2-1-15,2 1 0 0,0-4-4 16,0-1-3-16,2-1 11 0,0 1-8 0,2 0-19 16,7-5-56-16,-7 1-79 0,2-5-98 15,2 2-82-15,5-4-167 0,-9-5-39 16,-4-2-147-16,10 6-151 0</inkml:trace>
  <inkml:trace contextRef="#ctx0" brushRef="#br1" timeOffset="72416.62">15648 5135 1720 0,'0'0'-27'0,"-14"-3"27"0,14 3 26 0,0 0 13 16,-13-5 9-16,13 5 4 0,0 0-6 16,0 0-4-16,0 0-6 0,0 0-4 0,0 0-3 15,0 0-26-15,0 0-51 0,31-20-56 16,-16 17-37-16,-1-1-56 0,7 1-333 0,-3-4-32 15</inkml:trace>
  <inkml:trace contextRef="#ctx0" brushRef="#br1" timeOffset="72598.99">15878 5057 1401 0,'14'-5'55'15,"-14"5"45"-15,0 0 26 0,0 0 10 16,0 0 5-16,0 0 1 0,0 0 15 16,17-1-15-16,-17 1-13 0,0 0-14 0,0 0-10 15,0 0-13-15,0 0-6 0,0 20-7 16,0-20-9-16,0 17-3 0,0-17-5 15,-5 22-6-15,5-22 0 0,-4 19-12 0,4-9-8 16,0-10-54-16,-4 20-77 0,4-9-105 16,-2-3-125-16,2-8-224 0,0 19 80 0,0-19-123 15,0 0-93-15</inkml:trace>
  <inkml:trace contextRef="#ctx0" brushRef="#br1" timeOffset="73535.03">15871 5097 1525 0,'-20'-3'-64'0,"20"3"26"16,0 0 14-16,-13-4 19 0,13 4 15 15,0 0 11-15,0 0 6 0,0 0-4 0,0 0 2 16,0 0 13-16,0 0 10 0,23-28 8 0,-13 21 2 16,-10 7-3-16,15-7-6 0,-15 7-1 15,14-3-2-15,-14 3 0 0,0 0 21 16,0 0 13-16,0 26 5 0,0-26 0 0,-14 31 0 15,1-13-3-15,1 1 5 0,-2 4-12 16,3-4-4-16,3-3-4 0,-4 1-7 0,5-3-3 16,-1 1 13-16,4-4-5 0,0 0-1 15,4-11-3-15,0 16-2 0,0-16 0 16,16 14-4-16,-7-10-8 0,5-3-4 0,5-1-4 16,-1 0-11-16,3-2-61 0,2 0-71 15,-1-1-102-15,-3-1-110 0,2 0-230 16,-1 0 79-16,1-1-133 0,-6 2-99 0</inkml:trace>
  <inkml:trace contextRef="#ctx0" brushRef="#br1" timeOffset="74570.09">18087 4919 1460 0,'0'0'-111'0,"-4"-14"19"0,4 14 10 15,0 0 10-15,-8-13 9 0,8 13 7 16,0 0 6-16,0 0 9 0,-6-12 8 0,6 12 13 16,0 0 10-16,0 0 18 0,0 0 17 15,-4-12 19-15,4 12 21 0,0 0 14 16,0 0 14-16,0 0 14 0,0 0 5 0,0 0 4 15,0 0-3-15,-9-8-6 0,9 8-11 16,0 0-8-16,0 0-12 0,0 0-5 16,0 0-10-16,0 0-5 0,0 0 1 0,-14 28-7 15,10-13-1-15,0 2 0 0,-1 2-2 16,1 0 0-16,0 0-3 0,2-1-3 16,2-2 0-16,-4 2 2 0,4-2-9 0,4-1-1 15,-4-1-3-15,2 2-1 0,2-4-4 16,0 2-1-16,1-3-17 0,-1-2-39 15,-4-9-41-15,10 17-48 0,-6-11-68 0,-4-6-59 16,4 4-135-16,-4-4-213 0,0 0-95 16</inkml:trace>
  <inkml:trace contextRef="#ctx0" brushRef="#br1" timeOffset="74707.45">17976 5062 1587 0,'0'0'-8'16,"-9"-8"33"-16,9 8 24 0,0 0 13 0,0 0 7 15,-6-9-1-15,6 9 1 0,0 0-6 16,0 0-7-16,0 0-5 0,0 0-4 0,0 0-6 15,19-16-4-15,-5 12-5 0,7 0-26 16,2 1-56-16,-1 2-57 0,1 0-59 16,4-2-102-16,0 1-298 0,-4-3-67 15</inkml:trace>
  <inkml:trace contextRef="#ctx0" brushRef="#br1" timeOffset="74903.5">18397 4999 1605 0,'15'2'73'0,"-15"-2"22"0,0 0 12 16,0 0 5-16,0 0 3 0,12 5 0 15,-12-5-9-15,0 0-10 0,0 0-10 0,0 0-9 16,0 14-7-16,0-14-3 0,0 0-6 16,-4 25-3-16,4-25-8 0,-4 19-3 0,4-5-4 15,-4-2-5-15,2 0-2 0,2-12-16 16,-4 27-69-16,0-17-82 0,-1 4-90 16,1-2-132-16,0-2-146 0,0-1-122 0,-2 1-118 15</inkml:trace>
  <inkml:trace contextRef="#ctx0" brushRef="#br1" timeOffset="89977.53">12779 7912 1795 0,'0'0'-54'0,"0"0"24"0,0 0 24 15,0 0 16-15,0 0 19 0,-17-3 18 0,17 3 12 16,0 0 6-16,0 0 2 0,0 0-4 16,0 0-3-16,-12-4-3 0,12 4-7 0,0 0-4 15,0 0-6-15,0 0-2 0,0 0-4 16,0 0-7-16,0 0 0 0,0 0-2 15,0 0-5-15,0 0-2 0,0 0-6 0,0 0-13 16,0 0-26-16,0 0-23 0,0 0-25 16,0 0-10-16,0 0-12 0,0 0 1 0,0 0 3 15,0 0 8-15,0 0 9 0,0 0 9 16,0 0 6-16,0 0 7 0,0 0 14 16,0 0 19-16,-17 0 23 0,17 0 23 0,0 0 21 15,0 0 18-15,0 0 16 0,0 0 10 16,0 0 6-16,0 0 4 0,0 0 3 15,0 0-7-15,0 0 17 0,0 0-2 0,0 0 0 16,0 0-2-16,0 0-5 0,0 0-2 16,0 0 5-16,0 0-5 0,0 0-14 0,0 0 2 15,0 0 6-15,0 0-1 0,0 0-6 16,34-15-2-16,-34 15-11 0,18-4-4 0,-10-1-4 16,5 1-8-16,1 0-3 0,-1 0-9 15,1-1-4-15,-1 1-2 0,1 0-5 16,0-1-3-16,-1 1-4 0,-1-3-2 0,-1 4-6 15,-11 3-4-15,20-6-43 0,-11 3-35 16,-1 0-39-16,-8 3-42 0,12-4-46 0,-12 4-59 16,9-3-26-16,-9 3-35 0,0 0-80 15,0 0-113-15,0 0 34 0,0 0-86 16,0 0-55-16</inkml:trace>
  <inkml:trace contextRef="#ctx0" brushRef="#br1" timeOffset="90355.71">12841 7828 1460 0,'-15'-3'-6'0,"15"3"30"0,0 0 11 16,0 0 8-16,0 0 12 0,-16-1 12 0,16 1 5 15,0 0-1-15,0 0-5 0,0 0-5 16,-12 4-4-16,12-4-1 0,0 0 15 0,-7 9 11 16,7-9 6-16,-6 15 1 0,2-4-3 15,4-11-3-15,-6 16-5 0,6-16 13 16,-4 18-7-16,4-18-8 0,-4 16-5 0,4-16-4 15,0 16-8-15,0-16-2 0,6 15-7 16,-2-5 7-16,4-1-7 0,0 2 2 16,5-3 12-16,1 4 8 0,-1-3-1 0,-3 0 8 15,2-2 10-15,-3 0 19 0,-1-2 34 16,-8-5 34-16,10 12 18 0,-10-12 20 0,6 12-1 16,-6-12 11-16,0 0-15 0,-16 22-14 15,-1-11-18-15,-1-3-34 0,-1 3-11 16,-4-3-11-16,3 3-8 0,1-4-17 0,1-1-5 15,1 0-9-15,1-2-9 0,1 0-23 0,5 1-48 16,-1-5-60-16,3 3-77 0,-2 0-94 16,10-3-86-16,-13 4-94 0,13-4-81 15,-6 3-172-15,6-3-1 0,0 0 96 0,0 0-438 16,0 0-480-16</inkml:trace>
  <inkml:trace contextRef="#ctx0" brushRef="#br1" timeOffset="91050.6">14077 8436 2558 0,'0'0'-101'16,"0"0"31"-16,0 0 14 0,-33-15 23 0,33 15 27 15,-17-2 29-15,17 2 23 0,-18 2 17 16,3-2 12-16,1 3 5 0,-1 1 0 16,-1-1-5-16,4 2 13 0,-9 3-13 15,4-2-7-15,3 1-2 0,-1 3-7 0,5-2-5 16,-2-1-3-16,3 2-7 0,3-2-3 16,6-7-5-16,-10 14-1 0,10-14 1 0,-4 11-4 15,4-11-2-15,0 0-3 0,0 0-4 16,14 11 2-16,-14-11-3 0,0 0 0 15,23-3 9-15,-23 3 8 0,19-8 16 0,-11 1 11 16,-8 7 17-16,16-11 16 0,-5 6 10 16,-11 5 2-16,8-7 7 0,-8 7-3 0,10-7-6 15,-10 7-7-15,9-5-10 0,-9 5-9 16,0 0-3-16,0 0 40 0,0 0 27 16,20 17 34-16,-14-3 0 0,1 2 20 0,-1 3 9 15,0 4 8-15,-2 0-5 0,0 7-5 16,0-3-4-16,-4 0-6 0,0 0-13 0,0-1-15 15,-4 0-11-15,4-2-14 0,-4-1-13 0,-4 3-11 16,0-6-10-16,-3-1-11 0,1 0-9 16,2-2-55-16,-5-4-36 0,1-2 0 0,-3-3 0 15,3-4 0-15,-2 1 0 0,-1-5 0 16,1-1 0-16,1-3 0 0,-1 1-136 16,1-4-112-16,5 1-56 0,0-1-55 0,-1-4-39 15,3-1-52-15,4 4-52 0,0-6-50 16,2 1-188-16,8-1 66 0,-3-5 62 15,3 4-482-15,6-4-564 0</inkml:trace>
  <inkml:trace contextRef="#ctx0" brushRef="#br1" timeOffset="91400.42">14214 8366 3149 0,'-13'-14'-35'0,"-5"2"24"0,1 2 23 16,-6-2 28-16,-4 4 29 0,0 0 42 0,-4 5 26 15,-2 5-7-15,-6 2 3 0,-4 6 1 16,-5 10-1-16,1 5-3 0,5 10-6 16,3 3-5-16,4 11-6 0,6 7 2 0,6 6 4 15,5-1-1-15,5 1-9 0,9-9-6 16,2-7-1-16,10 16 3 0,9-2 10 0,6-6 38 16,10-5-1-16,10-6-1 0,9-7-14 15,8-7-4-15,4-10-12 0,2-10-14 16,-8-9-9-16,8-11-9 0,-6-6-6 0,-6-10-13 15,-5-1-3-15,-10-9-9 0,-8-5-13 16,-4-6-8-16,-10-5-5 0,-7 5-6 0,-8 5-3 16,-2 8-6-16,-8-5-4 0,-2 1-15 15,-11 5-22-15,-8-5-36 0,-6 1-48 0,-4 4-72 16,-5 6-88-16,1 4-79 0,2 4-81 16,5 4-64-16,-1 3-195 0,0 1 3 15,0 0 90-15,2 0-465 0,2 0-530 0</inkml:trace>
  <inkml:trace contextRef="#ctx0" brushRef="#br1" timeOffset="91888.62">13414 7520 2812 0,'-13'-13'-34'0,"-3"1"13"15,-1 5 5-15,-4 0 10 0,1 4 9 16,-9 2 19-16,-10 5 19 0,-24 6 16 15,-5 7 31-15,0 4 14 0,0 8-14 0,2 7 6 16,2 5-2-16,6 7-5 0,2 3-1 16,4 6-5-16,7 0-3 0,6 4-3 0,7-2 6 15,12 0 8-15,5-3 1 0,9-12 9 16,10-7 24-16,11-1 22 0,16 2 6 0,16-4 6 16,15-11 4-16,13-8 3 0,7-10-3 15,9-12-2-15,7-10-4 0,-8-9-3 0,4-5-11 16,-8-8-28-16,-5-2-12 0,-13-6-5 15,-6-5-11-15,-10-4-5 0,-9-1-9 16,-14 1-9-16,-8 3-5 0,-13 7-9 0,-8 10-6 16,-2 6-10-16,-14 0-11 0,-5 0-22 15,-8 9-40-15,-19-5-62 0,-5 10-84 0,-9 7-81 16,-11 5-96-16,-1 8-95 0,-13 9-193 16,2 4-40-16,-4 6 97 0,3-1-495 15,-1 5-559-15</inkml:trace>
  <inkml:trace contextRef="#ctx0" brushRef="#br1" timeOffset="98031.01">19344 6475 1727 0,'0'0'267'0,"-16"-2"-103"0,16 2-40 0,0 0-18 16,-19 0-4-16,19 0-2 0,0 0-1 15,0 0 16-15,-17 0 6 0,17 0 7 16,0 0-26-16,0 0 0 0,0 0-4 0,0 0-8 16,0 0-4-16,0 0-4 0,0 0 13 15,0 0 20-15,0 0 9 0,0 0 8 0,50-1-2 16,-19-1 2-16,4 1-4 0,11-3-6 15,3-1-3-15,17 1-8 0,7-2-7 16,-1 0-5-16,13 3 14 0,0-1-9 0,6 0-5 16,-3 2-12-16,8-2-8 0,-5 4-7 15,-7-3-4-15,1 2-5 0,-9-2 0 0,-7 3 5 16,-13-3 5-16,-15 3 0 0,-4 0 11 16,-6-2 1-16,-4 1-14 0,-4 1 9 15,-1-2 7-15,-3 2 8 0,-2 0 7 0,-3 0-2 16,-2-1-8-16,-12 1-7 0,27 0-6 0,-16 0-8 15,-11 0-4-15,16 0-9 0,-16 0-5 16,15-1-4-16,-15 1-4 0,0 0-7 0,20 0 0 16,-20 0-5-16,0 0-5 0,15 0-3 15,-15 0-2-15,0 0-6 0,0 0-24 16,0 0-49-16,14 0-55 0,-14 0-63 0,0 0-79 16,4 2-89-16,-4-2-105 0,0 0-95 15,0 0-265-15,-22 15 91 0,11-9 76 16,-5 0-515-16,-3 1-622 0</inkml:trace>
  <inkml:trace contextRef="#ctx0" brushRef="#br1" timeOffset="100819.75">15055 5986 2809 0,'0'0'-206'0,"0"0"46"0,0 0 27 16,0 0 32-16,0 0 27 0,0 0 27 15,0 0 19-15,0-17 21 0,0 17 18 0,0 0 12 16,0 0 12-16,0 0 9 0,0 0 4 16,0 0 9-16,0 0 8 0,0 0 8 0,0 0 7 15,0 0 8-15,0 0 12 0,0 0 5 16,-8-15 35-16,8 15 6 0,0 0 3 0,0 0 4 16,0 0-6-16,0 0-9 0,0 0-2 15,-9-10-7-15,9 10-17 0,0 0-5 16,-8-7-5-16,8 7-4 0,-6-10-5 0,6 10 0 15,-11-8-4-15,11 8-4 0,-10-11-1 16,10 11 0-16,-10-12-2 0,4 5 0 16,6 7-2-16,-17-13-5 0,9 6-4 0,0-2-7 15,1 2-2-15,-5-3-2 0,6 2 2 16,-3 3 3-16,9 5 15 0,-18-14-4 0,10 7-2 16,-1 1-3-16,9 6-6 0,-14-10-2 15,14 10-15-15,-13-9 7 0,13 9-1 0,-14-8-8 16,14 8-10-16,-17-8-3 0,11 5 5 15,6 3-5-15,-22-8-2 0,13 2-5 16,9 6-2-16,-18-5-1 0,9 2-1 0,9 3 0 16,-22-7 2-16,22 7 5 0,-17-4 3 0,7 0 5 15,-1 3-15-15,3-2 5 0,-4 1-4 16,1-1 6-16,3 1 3 0,-8-2 1 16,5 4 0-16,-1-4-1 0,2 3 1 0,-7-2-3 15,3 2 1-15,-3 0 1 0,3 1-3 16,-3-2 0-16,0 1-1 0,5 1 2 0,-7-2 3 15,3 2 0-15,1 0-1 0,-1 0-5 16,1 0-3-16,-3 2 0 0,3-2-4 0,-1 1-4 16,-1-1 2-16,3 2-2 0,-1 0-4 15,-1 1 2-15,1-2-5 0,-1 3-1 16,-3 0-1-16,1 1 1 0,-3 0-1 0,2 3-1 16,-1-1 0-16,-5 1-2 0,6 1 0 0,-4 1-2 15,3-1 0-15,-1 3-1 0,5-2 0 16,-1-1 1-16,1 1-2 0,-1 2 0 15,3 0-2-15,1 0 2 0,-1 2 2 0,5-2-2 16,-5 2 4-16,4-1-7 0,-1 4 6 16,3-1 1-16,2-1-3 0,-2 1 1 0,1 0 2 15,3 1 1-15,0-3-3 0,2 4 2 16,2-3 0-16,-2 1 0 0,2 0 0 16,2 2 5-16,0-2-4 0,2-1 1 0,0 3 0 15,7-2 1-15,-5 0 0 0,0-1 1 0,4 1 1 16,3-1 2-16,-1-1-4 0,1-2-1 15,3 3 1-15,-3-3 1 0,1 0-1 0,3 1-1 16,-1-4 0-16,5 5 1 0,1-2-1 16,-3-2 2-16,4 0 1 0,2 1 3 15,-3-3 1-15,3 0 5 0,-2-4 8 0,2 3 7 16,-3-3 7-16,5 0 4 0,-4-2 3 16,0-1 1-16,2 0 3 0,-1-1-1 0,1-1 6 15,0 1-7-15,0-3 4 0,2 2-6 16,2-2-47-16,-5-1 0 0,5-1 0 0,2 1 0 15,-4-2 0-15,0 2 0 0,0-3 0 16,0 1 0-16,-4 0 0 0,4 1 0 0,-5-3 0 16,1 2 0-16,-4-2 0 0,1 1 0 15,1-1 0-15,-5 1 0 0,3-2 0 0,0 2 0 16,-3-5 0-16,-1 4 0 0,1-2 0 16,-3 1 0-16,1-3 0 0,-4 1 0 15,3-3 0-15,-3 3 0 0,3 1 0 0,-9-1 0 16,4 0 0-16,-2 0 0 0,2-1 0 15,-3 2 0-15,-1-2 0 0,-4 0 0 0,0 12 0 16,4-27 0-16,-4 13 0 0,0 14 0 16,-4-28 0-16,4 13 0 0,-9 0 0 0,9-2 0 15,-8-1 0-15,2 0 0 0,2 3 0 16,-4 1 0-16,3-1 0 0,-1 1 0 0,0 2 0 16,0 4 0-16,0-4 0 0,-1 3 0 15,-1-1 0-15,2 3 0 0,-4-3 0 0,1 5 0 16,-3-2 0-16,2 3 0 0,-3 1-239 15,-1 1-304-15,1-1-94 0,-1 3-191 0,-3 3-10 16,3-1 87-16,-5 1-730 0,1-2-929 16</inkml:trace>
</inkml:ink>
</file>

<file path=ppt/ink/ink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393.73947" units="1/cm"/>
          <inkml:channelProperty channel="Y" name="resolution" value="393.73947" units="1/cm"/>
          <inkml:channelProperty channel="F" name="resolution" value="249.9771" units="1/in"/>
          <inkml:channelProperty channel="T" name="resolution" value="1" units="1/dev"/>
        </inkml:channelProperties>
      </inkml:inkSource>
      <inkml:timestamp xml:id="ts0" timeString="2021-11-13T04:10:06.617"/>
    </inkml:context>
    <inkml:brush xml:id="br0">
      <inkml:brushProperty name="width" value="0.05292" units="cm"/>
      <inkml:brushProperty name="height" value="0.05292" units="cm"/>
      <inkml:brushProperty name="color" value="#FF0000"/>
    </inkml:brush>
  </inkml:definitions>
  <inkml:trace contextRef="#ctx0" brushRef="#br0">1707 3245 1085 0,'-12'0'161'0,"12"0"7"15,-23 4-5-15,23-4-10 0,-16 0-14 16,16 0-9-16,0 0-14 0,-19 0-15 0,19 0-2 16,0 0-7-16,0 0-7 0,0 0-6 0,0 0-1 15,0 0 7-15,27-30 1 0,-2 17-2 16,6-3 0-16,14-10-10 0,1 0 3 15,3-4-25-15,5 2-3 0,4-2 1 0,-2-1-5 16,4 4-6-16,-2-2-2 0,-3 0 5 16,-1 4 4-16,-4 1 2 0,-13 6-10 0,-6 6-3 15,-6 1-5-15,-4 3 8 0,-7 0 8 16,3 0 4-16,-3 2 0 0,-4 0-3 16,3 2 0-16,-13 4 3 0,16-6-10 0,-10 0-4 15,-6 6-4-15,13-5-5 0,-13 5-22 16,8-1-44-16,-8 1-72 0,0 0-70 0,0 0-72 15,0 0-36-15,-37 24-37 0,18-14-111 16,-5 3-74-16,-7 2-160 0,-3 1-165 16</inkml:trace>
  <inkml:trace contextRef="#ctx0" brushRef="#br0" timeOffset="286.1">1728 3213 1866 0,'-25'12'11'0,"5"-4"12"0,1-1 8 0,7-2 16 16,1 2 18-16,1-4 25 0,10-3 20 15,-15 4 2-15,15-4 9 0,0 0-5 0,-8 3-11 16,8-3 15-16,0 0 21 0,0 0 11 16,52-21 2-16,-19 9 1 0,0-4-6 0,19-6-7 15,-1-1-3-15,3-3 10 0,4-1-4 16,2 1-8-16,-2-1-9 0,2 0-8 16,-2 0-10-16,-3 1-9 0,1 1-8 0,-4 0-8 15,-7 4-11-15,-7 3-4 0,-9 4-6 16,-7 4-8-16,-3 1-5 0,0 1-3 15,-3 2-3-15,-4-1-8 0,1 1-2 0,-3 1-4 16,1 1-7-16,-11 4-40 0,14-7-61 16,-6 4-82-16,-1 1-90 0,-7 2-135 0,6-10-227 15,-2 6-31-15,-4 4 73 0,0 0-365 16,-4-27-413-16</inkml:trace>
  <inkml:trace contextRef="#ctx0" brushRef="#br0" timeOffset="57883.61">1780 3868 487 0,'0'0'109'0,"0"0"-24"0,-19 0-12 0,19 0-15 16,0 0-7-16,-12 0 1 0,12 0 13 16,0 0 8-16,0 0 18 0,0 0 11 15,-15 3 11-15,15-3 7 0,0 0-1 0,0 0-4 16,0 0-5-16,0 0-10 0,0 0-8 16,0 0-6-16,-14 1-7 0,14-1-7 15,0 0-10-15,0 0 1 0,0 0-4 0,0 0 2 16,0 0 4-16,0 0 7 0,0 0 3 15,0 0 16-15,0 0 12 0,0 0 4 16,0 0 3-16,27-20 19 0,-13 9 6 0,5-4-4 16,1-1-3-16,7-6 9 0,0 1-10 15,10-11-6-15,1 0-9 0,3-1-26 16,-2 2-9-16,3 0-3 0,-1 0-8 0,-2 4-6 16,-4 4-7-16,-6 4-2 0,0 1-8 15,-6 2-3-15,2 2-3 0,-5 2-6 0,-3 0 1 16,0 5-2-16,-5-2 2 0,0 3 4 15,-1-1 0-15,-1 1 4 0,-10 6 2 0,14-11 4 16,-7 9 4-16,-7 2 0 0,12-7 0 16,-12 7 1-16,10-7-4 0,-10 7-4 15,0 0-1-15,11-8-4 0,-11 8-5 0,0 0-1 16,0 0-4-16,12-7-4 0,-12 7-5 16,0 0-3-16,0 0-22 0,0 0-29 15,0 0-45-15,0 0-53 0,0 0-44 0,0 0-34 16,0 0-29-16,0 0-17 0,0 0-20 15,-43 26-19-15,26-9-9 0,-6 4-21 0,-1 4-71 16,-5 1-133-16,-4 12 25 0,0 0-107 16,-3 1-112-16</inkml:trace>
  <inkml:trace contextRef="#ctx0" brushRef="#br0" timeOffset="58323.07">1856 4036 1540 0,'0'0'-61'0,"0"0"22"0,0 0 17 0,0 0 12 16,0 0 16-16,0 0 11 0,0 0 14 16,0 0 18-16,0 0 17 0,0 0 18 0,0 0 8 15,-22-5 10-15,22 5 4 0,0 0-1 16,0 0-1-16,0 0 1 0,0 0 19 15,0 0-3-15,0 0-8 0,0 0-10 0,0 0-1 16,0 0 7-16,22-23-17 0,-7 9 9 16,5-2-6-16,3-7-5 0,4-3 22 15,12-8-13-15,1-2 3 0,-1-1-6 0,2 3-2 16,1 1-10-16,-1 0-1 0,-4 3-7 16,-4 6-7-16,-8 2-1 0,-2 5 0 0,-3 0 3 15,1 1 4-15,-2 1 3 0,-3 5-3 16,-3 0 3-16,-3 0 2 0,0 4 0 0,-1-2-1 15,1 2-4-15,-10 6-4 0,12-11-8 16,-12 11-3-16,13-8-6 0,-13 8-5 16,8-6-5-16,-8 6-5 0,8-7-8 0,-8 7-4 15,0 0-22-15,8-6-34 0,-8 6-45 16,7-3-68-16,-7 3-64 0,0 0-70 0,0 0-81 16,0 0-93-16,0 0-202 0,0 0 78 15,0 21-327-15,0-21-384 0</inkml:trace>
  <inkml:trace contextRef="#ctx0" brushRef="#br0" timeOffset="76119.99">3088 4219 490 0,'0'0'-99'0,"0"0"-193"16,-12 0 258-16,12 0 11 0</inkml:trace>
  <inkml:trace contextRef="#ctx0" brushRef="#br0" timeOffset="77466.07">1776 4380 551 0,'0'0'288'15,"-11"11"-32"-15,11-11-31 0,-10 8-20 16,10-8 10-16,-12 7 22 0,12-7 35 0,-9 8 5 16,9-8 2-16,0 0-9 0,-12 8-3 15,12-8-7-15,-6 8-5 0,6-8-7 0,0 0-8 16,0 0 16-16,-11 9-15 0,11-9-4 16,0 0-11-16,0 0-8 0,0 0-18 0,0 0-15 15,0 0-12-15,0 0-10 0,0 0-11 16,50-22-13-16,-19 6-12 0,4-1-15 0,15-7-7 15,3 0-17-15,1-1-7 0,0 2-6 16,2-1-5-16,-2 2-2 0,-3 0-2 16,1 1-3-16,-11 3-3 0,-8 4-2 0,-6 4 3 15,-2-1-1-15,0 0 7 0,-9 6 3 16,3-1 2-16,-5-3 0 0,1 5 0 0,-5-2-2 16,1 2-5-16,-11 4-3 0,18-6-50 15,-10 3-12-15,-8 3 0 0,13-7 0 16,-13 7 0-16,10-3 0 0,-10 3 0 0,0 0 0 15,13-5 0-15,-13 5 0 0,0 0 0 0,0 0 0 16,12-7 0-16,-12 7 0 0,0 0 0 16,0 0 0-16,0 0 0 0,12-4 0 15,-12 4 0-15,0 0 0 0,0 0 0 0,0 0 0 16,0 0-59-16,0 0-269 0,0 0-80 16,0 0-72-16,0 0-106 0,-33 12-107 0,23-5-122 15,-2 4 102-15,-1 1-685 0,1 1-849 16</inkml:trace>
  <inkml:trace contextRef="#ctx0" brushRef="#br0" timeOffset="83512.03">1741 5055 3047 0,'-7'8'81'15,"7"-8"-36"-15,-12 11-2 0,12-11-7 16,-8 7 3-16,8-7 5 0,-9 5 5 0,9-5 6 16,0 0 4-16,0 0 13 0,0 0 16 15,-6 11 6-15,6-11 1 0,0 0-4 0,0 0 0 16,0 0-4-16,0 0-2 0,0 0 10 16,33-19 9-16,-12 4 5 0,0 0 0 15,8-4 2-15,4-4-3 0,8-3-10 0,4-3-17 16,3 0 1-16,4 2-6 0,-1-1 2 15,3 2-6-15,4-1-2 0,-2 2 1 0,-2 0 4 16,-3 2 0-16,1 0 8 0,-13 5-2 16,-8 3 4-16,-6 6 20 0,0-1-4 0,-7 1-7 15,-1 2-3-15,-1 0-2 0,-3 1-5 16,-3 0-6-16,1 3-10 0,-11 3 0 16,14-8-7-16,-14 8-4 0,14-3-9 0,-14 3-3 15,11-5-7-15,-11 5-1 0,0 0-26 16,10-3-56-16,-10 3-65 0,0 0-95 0,0 0-126 15,0 0-130-15,0 0-111 0,0 0-222 16,-41 16 79-16,22-9 114 0,-4 5-455 16,-1-3-529-16</inkml:trace>
  <inkml:trace contextRef="#ctx0" brushRef="#br0" timeOffset="105609.19">4211 6116 247 0,'0'0'67'0,"-21"0"-26"0,21 0-19 15,0 0-8-15,0 0-3 0,-10-11-7 16,10 11 0-16,-4-12-2 0,4 12 1 16,0 0 1-16,-7-21 6 0,7 21 3 15,-2-12 5-15,2 12 12 0,-4-15 10 0,4 15 2 16,-4-11-1-16,4 11 0 0,-6-13-4 16,6 13-1-16,-10-14 12 0,10 14 18 0,-9-12-6 15,9 12 11-15,-10-8 8 0,10 8 1 16,-8-11 6-16,8 11 1 0,-13-7 9 15,13 7 12-15,-8-6 12 0,8 6 7 0,0 0 3 16,-10-9 0-16,10 9-2 0,0 0-8 16,-11-8-6-16,11 8-5 0,0 0-6 0,0 0 0 15,-6-8-9-15,6 8-23 0,0 0-5 16,0 0-4-16,0 0-1 0,0 0-8 16,-8-8 5-16,8 8-2 0,0 0-3 0,0 0-2 15,0 0 1-15,0 0-2 0,0 0-2 16,0 0-4-16,0 0 2 0,0 0-8 15,0 0 0-15,0 0 3 0,0 0 24 0,14-19 1 16,-14 19-10-16,17-7-1 0,-7 3-3 16,3 0-1-16,1 2-3 0,1-1-4 15,5 1-20-15,3-2 6 0,2 4-7 0,2-4 0 16,-1 4-1-16,5-2-1 0,-4 0 1 16,6 2-1-16,-6-1 1 0,0 1 0 0,0-1 2 15,2 1-1-15,-2 0 2 0,2 0 4 16,-2 0-4-16,0 0-2 0,-3 0-1 0,-1 0-3 15,0 0 3-15,2 1-2 0,-5-1 2 16,3 1 1-16,-2-1-1 0,-3 0 1 16,3 2-3-16,-2-2 3 0,-1 0-4 0,-1 2 0 15,3-2 0-15,-3 0-3 0,2 0 2 16,-3 0-2-16,3 0-2 0,-3 0-1 0,1-2 2 16,-1 2-3-16,1 0 0 0,-3 0-4 15,1 0 4-15,-15 0-4 0,27-2 2 0,-13 2-1 16,-1 0 1-16,1-1-2 0,-14 1-1 15,27-1 1-15,-15 1 1 0,1-2-2 0,-13 2-2 16,27 0 2-16,-17-1 1 0,4 1-4 16,-14 0 2-16,27-2 3 0,-12 2-3 15,1-1-5-15,1 1 2 0,-5-4 1 0,5 4-3 16,1 0-1-16,-1 0 4 0,-1-3-1 16,1 3-1-16,2 0 3 0,-3 0-1 0,3-2 0 15,-1 0 0-15,-1 2 1 0,-1-1-1 16,1 1 0-16,1-2 1 0,-1 1-2 15,2 1 4-15,-5-1 3 0,3 1-7 0,-1-3 1 16,-1 3 0-16,1-1-2 0,1-2 2 16,-3 3 0-16,3 0 1 0,-1-3-1 0,-1 3-2 15,1 0-1-15,3-2-2 0,-3 2 5 16,1-2-1-16,2 1-4 0,-3 1 3 16,3-3 0-16,-3 2 1 0,3-2 0 0,-1 3 1 15,-1-1-2-15,4-2 1 0,-1 0-2 16,1 3 2-16,-4-2-1 0,3-1 1 0,-1 3-2 15,-3-3 4-15,1 1-3 0,4 0 0 16,-3 1 4-16,-3-2-3 0,3 2 5 16,-1-1-2-16,-1 0 4 0,1-1-2 0,-1 0 1 15,1 3-2-15,-1-2 4 0,-1 0 1 16,4 1-1-16,-1-2 2 0,1 2 2 0,1-3-3 16,1 1 1-16,0 0-1 0,1 1 2 15,-1 0-2-15,2 1-1 0,0-2-1 16,-1 1-1-16,1 0-1 0,0 1 0 0,0-1 1 15,-3 1-3-15,3-2 0 0,-2 3 2 16,-1 0-3-16,1-2 2 0,-2-1 0 0,1 3 0 16,1-1-3-16,-5 1 4 0,3-2-1 15,0 1-2-15,-3 1 4 0,3 0-1 16,-3-1-1-16,3 1 1 0,-5 0 1 0,3 0-1 16,0 0 1-16,-3 0-2 0,3 0 1 15,-1 0 0-15,-1 0-2 0,1 0 2 0,-16 0-2 16,29 1 2-16,-15-1-4 0,-1 0 2 15,-1 1 0-15,-12-1 2 0,25 2-1 16,-15-2 1-16,-10 0 0 0,21 1 4 0,-11 2-2 16,-10-3 2-16,21 2-3 0,-21-2-1 15,17 3 0-15,-17-3 2 0,16 3-4 0,-16-3 3 16,17 1-2-16,-17-1 3 0,16 3 1 16,-7-2 5-16,-9-1 4 0,16 3 2 0,-16-3 1 15,19 3 0-15,-19-3 1 0,16 2 0 16,-16-2 1-16,17 4-5 0,-17-4 3 15,18 2-1-15,-18-2-1 0,15 4 4 0,-15-4-8 16,14 1-2-16,-14-1 1 0,13 3-1 16,-13-3-3-16,0 0 2 0,16 3-2 0,-16-3 1 15,13 2 13-15,-13-2 2 0,0 0 3 16,20 0 1-16,-20 0 0 0,17 3-2 0,-7-3 4 16,-10 0-7-16,17 0 7 0,-17 0-3 15,20 0-1-15,-20 0 3 0,19 0-1 0,-19 0-7 16,21 0 5-16,-21 0-5 0,18 0-2 15,-18 0-11-15,19 0 13 0,-19 0-4 16,16 3-1-16,-16-3-2 0,15-3-2 0,-15 3-3 16,0 0 0-16,18 3-1 0,-18-3 1 15,0 0-5-15,15-3 0 0,-15 3-1 0,0 0 1 16,0 0-2-16,14 3 4 0,-14-3-1 16,0 0 1-16,0 0-6 0,0 0 5 0,0 0-7 15,9 2-47-15,-9-2-77 0,0 0-103 16,0 0-129-16,0 0-136 0,0 0-225 15,-29 7-30-15,18-5 85 0,11-2-543 0,0 0-667 16</inkml:trace>
  <inkml:trace contextRef="#ctx0" brushRef="#br0" timeOffset="106741.23">8312 5807 663 0,'0'0'89'0,"0"0"-26"0,0 0 0 15,0 0-13-15,-4-17 4 0,4 17-1 16,0 0 6-16,0 0 5 0,0-17 14 0,0 17 6 16,0 0 8-16,0 0 8 0,2-16 1 15,-2 16 7-15,0 0 2 0,0 0 3 16,0 0 2-16,-4-15-1 0,4 15-6 15,0 0-5-15,0 0-9 0,0 0-10 0,0 0-10 16,0 0-7-16,0 0-3 0,0 0-3 16,0 0 2-16,0 0 0 0,-15 36 0 15,13-21-4-15,-2 1-1 0,0 3 0 0,0-1 6 16,2 1-6-16,-2 1-3 0,1-1 2 16,-1-1-4-16,4-2 8 0,-2-1 11 0,2-1-3 15,0-1-3-15,0-13-2 0,6 25-10 16,-1-15 0-16,1-3-5 0,4-3-5 15,-2 2-4-15,-8-6 0 0,19 2-4 0,-19-2-3 16,17 0-4-16,-17 0 1 0,18-6-5 16,-12 2 1-16,-6 4 1 0,15-12-1 0,-15 12-5 15,10-10 2-15,-10 10-20 0,8-10 6 16,-8 10 2-16,7-6-4 0,-7 6-5 0,0 0-4 16,6-10 1-16,-6 10 2 0,0 0-4 15,0 0 2-15,0 0-3 0,0 0 2 16,0 0 1-16,8 31 1 0,-8-31 2 0,4 17-3 15,-4-17 3-15,9 13 2 0,-5-7 0 16,-4-6 2-16,12 9 12 0,-12-9 3 16,15 3 11-16,-15-3 5 0,12-2 0 0,-12 2 0 15,16-8-1-15,-16 8 3 0,15-11-4 16,-9 1-2-16,-2 1-5 0,5-1-2 0,-9 10-5 16,6-19-2-16,-2 9-4 0,-4 10-7 15,4-17-28-15,-4 17-52 0,6-15-50 0,-6 9-45 16,0 6-66-16,6-11-76 0,-6 11-55 15,0 0-159-15,5-4-54 0,-5 4 85 0,0 0-177 16,0 0-165-16</inkml:trace>
  <inkml:trace contextRef="#ctx0" brushRef="#br0" timeOffset="107541.33">8703 5857 1679 0,'0'0'-89'0,"0"0"26"0,-2-14 19 0,2 14 19 16,0 0 19-16,-5-16 25 0,5 16 29 16,0 0 18-16,-2-20 17 0,2 20 14 15,-2-14 13-15,2 14 1 0,-2-15 2 0,2 15-1 16,0 0-4-16,-2-16-8 0,2 16-7 16,0 0 6-16,-2-13-14 0,2 13-4 0,0 0 2 15,0 0 3-15,0 0 2 0,0 0-7 16,0 0-5-16,-6 36 1 0,6-36-9 15,-6 27-5-15,4-12-6 0,-3 1-4 0,3-1 2 16,-2 2-9-16,2-3-6 0,0 1-1 16,-2 0-1-16,2-4 0 0,-2 5-6 15,4-16-2-15,-2 21-17 0,2-21 0 0,-4 19 13 16,4-19-1-16,-3 13 12 0,3-13-2 16,0 0 1-16,0 13 0 0,0-13-4 0,0 0-2 15,0 0-7-15,0 0-3 0,0 0 2 16,0 0-5-16,25-25 0 0,-25 25-6 15,11-14 6-15,-11 14-15 0,8-7 2 0,-8 7 2 16,8-9 0-16,-8 9-1 0,0 0-6 16,8-7 1-16,-8 7-2 0,0 0 7 0,0 0-7 15,0 0 2-15,0 0 1 0,0 0 0 16,21 9-3-16,-21-9 3 0,8 7-3 0,-8-7 2 16,9 6 3-16,-9-6 3 0,10 4-7 15,-10-4 2-15,10 8 5 0,-10-8-4 0,11 4 1 16,-11-4 1-16,10 4 0 0,-10-4 8 15,0 0-12-15,17 0 8 0,-17 0 3 16,0 0-1-16,16-6 1 0,-16 6 2 16,12-10 1-16,-5 6 6 0,-7 4 8 0,8-11 4 15,-8 11 6-15,8-11 8 0,-8 11 2 16,6-8-2-16,-6 8 1 0,0 0-2 0,9-8-3 16,-9 8-4-16,0 0-6 0,0 0-4 15,0 0-4-15,0 0-1 0,0 0-2 0,0 0 0 16,0 0-2-16,0 0-2 0,8 25 1 15,-8-25-3-15,0 0-3 0,-2 21 2 0,2-21-5 16,-2 15-16-16,2-15-40 0,0 0-47 16,2 17-65-16,-2-11-55 0,0-6-83 15,0 0-62-15,0 0-117 0,0 0-125 16,0 0 73-16,0 0-243 0,0 0-261 0</inkml:trace>
  <inkml:trace contextRef="#ctx0" brushRef="#br0" timeOffset="107626.37">8932 5751 1935 0,'0'0'-142'16,"-2"-16"-16"-16,2 16-94 0,-4-16-219 0,2 10 23 16</inkml:trace>
  <inkml:trace contextRef="#ctx0" brushRef="#br0" timeOffset="107873.3">8940 5743 1325 0,'0'0'45'0,"0"0"12"0,0 0 2 0,0 0-4 16,0 0-6-16,0 0-5 0,0 0-1 15,0 0-2-15,0 0 30 0,11 7 22 0,-11-7 15 16,0 18 2-16,0-18 0 0,0 25-10 16,-2-10-7-16,-1 1-9 0,3-1-8 15,-2 3-6-15,0 0-9 0,0-1-6 16,0-1-22-16,0-1-47 0,0 2-65 0,2-3-75 15,-2 1-72-15,0-5-128 0,4-1-311 16,0 2-161-16</inkml:trace>
  <inkml:trace contextRef="#ctx0" brushRef="#br0" timeOffset="108192.16">9075 5973 1699 0,'2'-14'-28'0,"-2"14"35"0,0 0 19 16,0-13 9-16,0 13 7 0,0 0 9 15,4-12 3-15,-4 12 1 0,0 0-1 16,6-11 0-16,-6 11-2 0,10-5 2 16,-10 5-5-16,17-7-4 0,-9 2-1 0,-8 5-6 15,17-7 0-15,-17 7-4 0,14-7 6 16,-8 4 12-16,-6 3 20 0,13-8 1 0,-13 8 13 16,8-5 4-16,-8 5-4 0,0 0 1 15,0 0 23-15,0 0-14 0,0 0-14 16,0 0-8-16,-31-11 0 0,31 11-4 0,-27 10 5 15,15-6-5-15,-5 6-4 0,5-3-5 16,-3 5-4-16,5 1-13 0,-2 0 6 0,3-1-4 16,3 3-2-16,2 0-3 0,2-1-7 15,4 2 0-15,2-3-50 0,2 2-72 16,3-1-90-16,1-2-106 0,0-1-112 0,3 1-173 16,1-5 70-16,1 2-211 0,1-2-203 15</inkml:trace>
  <inkml:trace contextRef="#ctx0" brushRef="#br0" timeOffset="109175.44">9740 5858 1771 0,'0'0'-85'0,"0"0"28"0,0 0 30 16,2-20 15-16,-2 20 16 0,0 0 16 0,0 0 7 16,0 0 8-16,0 0 3 0,0 0 0 15,0 0 2-15,4-14 2 0,-4 14 6 0,0 0 6 16,0 0 4-16,0 0 5 0,0 0 7 15,0 0 6-15,0 0 5 0,0 0 6 16,15 34-2-16,-15-34-3 0,-2 19-3 0,2-19-6 16,-4 21-9-16,0-11-3 0,4-10-6 15,-7 22-7-15,5-12-4 0,2-10-2 16,-4 14-6-16,4-14 0 0,-4 13-1 0,4-13-1 16,0 0-3-16,-2 13 2 0,2-13-1 15,0 0 1-15,0 0-4 0,0 0-2 0,0 0-5 16,0 0-3-16,0 0 0 0,0 0-2 15,29-27-1-15,-21 16-3 0,3 4-3 0,-3-3 1 16,4 0-3-16,3-1-1 0,-3 1-3 16,5 1 2-16,-3-1-2 0,-2 0-4 15,5 3 2-15,-5-1 3 0,1 1-4 0,1 3 1 16,-3-1-6-16,-11 5 4 0,16-6-4 16,-16 6 2-16,15-1-1 0,-15 1 4 15,0 0 4-15,14 7 0 0,-14-7-2 0,4 12 3 16,-4-12 1-16,-2 16 1 0,2-16-1 15,-4 19 5-15,4-19-10 0,-6 22 4 16,2-11-1-16,0 0-1 0,4-11 4 0,-9 21-24 16,5-11-41-16,4-10-54 0,-6 17-68 15,6-11-56-15,0-6-49 0,-4 13-93 16,4-13-103-16,0 0-140 0,8 11-119 0</inkml:trace>
  <inkml:trace contextRef="#ctx0" brushRef="#br0" timeOffset="109446.9">10075 5960 1572 0,'0'0'-63'0,"0"0"22"0,4-10 8 16,-4 10 11-16,0 0 21 0,0 0 20 15,0 0 7-15,0 0 9 0,0 0 0 0,0 0 3 16,0 0-1-16,-29 19-4 0,29-19-1 16,0 0-4-16,-2 18 1 0,2-18-3 15,0 0-4-15,11 16 1 0,-11-16-1 0,16 6-2 16,-3-3-1-16,-13-3-2 0,20 3 3 15,-12-3 2-15,-8 0 8 0,0 0 11 16,27-4 6-16,-27 4 4 0,15-8 4 0,-9 4 6 16,-6 4-3-16,6-13-1 0,-6 13-3 15,4-13-6-15,-4 13-3 0,2-13-8 0,-2 13-3 16,0 0-13-16,0-18-44 0,0 18-55 16,0 0-66-16,3-15-59 0,-3 15-114 15,2-6-292-15,-2 6-107 0</inkml:trace>
  <inkml:trace contextRef="#ctx0" brushRef="#br0" timeOffset="109693.3">10315 5782 1628 0,'0'0'-28'0,"6"-16"19"16,-6 16 29-16,2-13 30 0,-2 13 24 16,0 0 15-16,2-11 8 0,-2 11 5 15,0 0-2-15,0 0-7 0,0 0-8 0,0 0-8 16,0 0 0-16,0 0 20 0,0 0 5 15,0 0 22-15,0 0-5 0,-14 46-10 16,8-26-10-16,1 0-7 0,-1 2-6 0,0 1-14 16,0-2-4-16,0 0-1 0,2 2-14 15,-1-2-53-15,-1-4-69 0,0 2-94 16,4 1-94-16,-4-4-143 0,2-3-132 0,2 0 78 16,-5-3-114-16,5-1-68 0</inkml:trace>
  <inkml:trace contextRef="#ctx0" brushRef="#br0" timeOffset="109843.7">10185 6037 1515 0,'0'0'33'16,"0"0"29"-16,-4-18 14 0,4 18 10 15,0 0-6-15,0 0-5 0,4-19-3 0,-4 19 4 16,10-12 4-16,-10 12 3 0,15-12-12 16,-5 8-7-16,0-1-6 0,3-2-10 15,-1 3-25-15,0-2-72 0,3 2-113 0,-5-1-151 16,1 2-360-16,1-1-168 0</inkml:trace>
  <inkml:trace contextRef="#ctx0" brushRef="#br0" timeOffset="110262.03">10846 5685 1763 0,'-2'-14'8'0,"2"14"35"0,0 0 20 0,-2-16 12 16,2 16 16-16,0 0 11 0,-2-15 8 16,2 15 2-16,0 0 0 0,0 0-10 0,-8-7 5 15,8 7 22-15,0 0-7 0,0 0 12 16,-13 34-2-16,9-16-4 0,-2 2-1 16,-2 7 0-16,2-2-4 0,-3 2-5 0,1 1-11 15,0-1-9-15,-1 3-8 0,1-4-8 16,2 0-8-16,0-3-6 0,2 0-10 0,-3-3-27 15,3-1-78-15,-2 0-80 0,4-4-93 16,-2-2-89-16,2 1-117 0,-2-5-146 16,2-1 46-16,-3-1-226 0,5-7-241 0</inkml:trace>
  <inkml:trace contextRef="#ctx0" brushRef="#br0" timeOffset="110425.38">10582 6002 2072 0,'0'0'-17'0,"-9"-12"14"0,9 12 7 0,0 0 1 16,0-17 4-16,0 17-1 0,17-10 11 16,-5 3-2-16,3-3-1 0,5 2-3 0,5 0-2 15,0-1-14-15,2-1-28 0,2 3-58 16,0 1-49-16,-4-1-69 0,-1 1-367 16,-3 2-74-16</inkml:trace>
  <inkml:trace contextRef="#ctx0" brushRef="#br0" timeOffset="111647.12">11020 5849 1447 0,'0'0'-56'0,"-35"11"26"15,35-11 1-15,0 0 8 0,0 0-2 16,0 0 6-16,0 0 9 0,0 0 4 0,0 0 10 16,0 0-2-16,0 0 6 0,33 5 1 15,-33-5-7-15,22-5 5 0,-7 3 16 16,-15 2 15-16,21-4 18 0,-11 0 18 15,-10 4 11-15,17-4-2 0,-11-1-4 0,-6 5-1 16,10-8 5-16,-10 8-4 0,8-11-1 16,-8 11 1-16,0 0 1 0,2-14-8 0,-2 14-6 15,0 0-8-15,0 0-5 0,0 0-6 16,-24-11-5-16,24 11-2 0,0 0-3 16,-23 8-2-16,23-8-2 0,-21 9-5 0,13-1 0 15,0 0-3-15,-3 1-3 0,5 2-1 16,-2-1-2-16,2 2-2 0,1-3-1 0,3 5 0 15,2-14-2-15,-2 20-1 0,2-20-2 16,2 20 0-16,5-9-6 0,-1-3-6 16,0-1-4-16,2 1-4 0,1-4-6 0,1-1-12 15,-10-3-18-15,23 3-19 0,-11-6-16 16,-12 3-4-16,27-4-2 0,-15-2 7 16,3-1-3-16,-1-2 5 0,1 1 3 0,-3 1 8 15,3-3 3-15,-3 3 5 0,-2-3 3 16,3 5 7-16,-5-2 5 0,2 2-6 0,-10 5-1 15,17-10 2-15,-17 10 1 0,14-4 7 16,-14 4-6-16,15-1 5 0,-15 1 5 16,0 0 7-16,18 1 1 0,-18-1 3 0,0 0 1 15,15 4 7-15,-15-4-5 0,10 7 5 16,-10-7 3-16,8 4 0 0,-8-4 4 16,0 0-2-16,15 3 12 0,-15-3-5 0,0 0 1 15,16-1 2-15,-16 1 2 0,0 0 6 16,17-5 2-16,-17 5-4 0,8-8 2 0,-8 8-1 15,11-6 2-15,-11 6 8 0,8-10 3 16,-8 10 2-16,8-10 1 0,-8 10-2 16,6-9 0-16,-6 9-2 0,0 0-2 0,9-8-4 15,-9 8-1-15,0 0-2 0,0 0-1 16,0 0 3-16,0 0 6 0,0 0 7 0,0 0 4 16,0 0 6-16,0 0 0 0,0 0-1 15,0 0-2-15,0 0-3 0,0 0-4 16,0 0 1-16,-2 34-5 0,2-34 0 0,0 0-3 15,0 0 0-15,0 0 2 0,0 0 3 16,-7 19 4-16,7-19 6 0,0 0 3 0,0 0-1 16,0 0 1-16,0 0-6 0,0 0-1 15,0 0 1-15,0 0-4 0,0 0 0 16,0 0-4-16,0 0-3 0,29-31-1 16,-22 26-3-16,-7 5-1 0,8-12-1 0,-8 12-4 15,10-9 0-15,-10 9-1 0,8-7-1 16,-8 7 0-16,0 0 1 0,13-3 0 0,-13 3 4 15,0 0-1-15,0 0 4 0,0 0 2 16,6 22 0-16,-6-22-1 0,-2 16 1 16,2-16-2-16,0 0-3 0,-6 29-1 0,6-29 3 15,-4 15-4-15,4-15 1 0,-5 15 0 16,5-15-1-16,-2 9 3 0,2-9 1 16,0 0 2-16,0 0 1 0,0 0 1 0,0 0-4 15,0 0-3-15,0 0-1 0,0 0-1 16,0 0-3-16,0 0 1 0,27-22-1 0,-27 22-2 15,11-13-1-15,-11 13 1 0,10-14-1 16,-4 9-5-16,-6 5 2 0,6-11-2 0,-6 11 0 16,9-7-2-16,-9 7-1 0,0 0-1 15,0 0 1-15,14-1 2 0,-14 1 1 16,0 0-2-16,0 0 3 0,0 0 0 0,10 19-1 16,-10-19 0-16,2 15 0 0,-2-15 1 15,0 12 3-15,0-12-2 0,5 15 1 0,-5-15 3 16,0 0 0-16,4 12 3 0,-4-12 5 15,0 0 5-15,6 11 3 0,-6-11 6 16,0 0 24-16,14 0 9 0,-14 0 4 16,0 0 6-16,27-14 12 0,-18 9-22 0,1-2 5 15,-2 0 10-15,2-3 6 0,-1 3 4 16,-1 1 3-16,-8 6-3 0,12-13-5 0,-7 6-7 16,-5 7-4-16,10-10-8 0,-10 10-8 15,0 0-6-15,8-9-4 0,-8 9-6 0,0 0-4 16,0 0-3-16,0 0 0 0,0 0-4 15,0 0-33-15,4 19-60 0,-4-19-66 0,0 0-80 16,-4 20-86-16,4-20-95 0,-6 10-172 16,6-10 32-16,-4 9-218 0,4-9-242 0</inkml:trace>
  <inkml:trace contextRef="#ctx0" brushRef="#br0" timeOffset="111756.34">11843 5740 2040 0,'0'0'-66'15,"0"-18"9"-15,0 18-2 0,-3-14-11 0,3 14-37 16,0-14-57-16,0 14-142 0,3-8-106 16,-3 8 77-16</inkml:trace>
  <inkml:trace contextRef="#ctx0" brushRef="#br0" timeOffset="112115.28">11890 5800 1192 0,'0'0'82'0,"0"0"16"16,0 0-2-16,0 0-8 0,0 0-5 16,0 0-6-16,0 0-2 0,0 0 10 15,0 19 12-15,0-19 10 0,0 0 0 0,0 19-3 16,0-19-5-16,-6 16-4 0,4-8-7 16,2-8-10-16,-6 23-8 0,4-13-4 15,2-10-4-15,-5 16-4 0,5-16-6 0,-6 14-3 16,6-14-3-16,0 0 1 0,0 15-1 15,0-15-3-15,0 0-4 0,0 0-5 0,0 0-1 16,0 0-6-16,0 0 0 0,0 0-3 16,33-19-4-16,-33 19-5 0,15-10 1 15,-7 5-1-15,2-1-2 0,-10 6-1 0,15-6-3 16,-15 6-3-16,12-6 1 0,-12 6-4 16,11-7-2-16,-11 7 1 0,0 0 0 15,14 0 0-15,-14 0-28 0,0 0-49 0,0 0-75 16,17 10-74-16,-17-10-88 0,6 3-156 15,-6-3 2-15,12 4-138 0,-4-4-104 0</inkml:trace>
  <inkml:trace contextRef="#ctx0" brushRef="#br0" timeOffset="112666.03">12184 5857 1682 0,'0'0'23'16,"6"-8"14"-16,-6 8 2 0,0 0 11 0,0 0 9 15,0 0 12-15,0 0 8 0,0 0 4 16,0 0-1-16,0 0-2 0,0 0-5 15,-48 16-1-15,40-8-6 0,0-2-4 0,8-6-3 16,-13 13-4-16,13-13-5 0,-10 11-6 16,10-11 0-16,-4 8-7 0,4-8-1 15,0 0-5-15,0 0-4 0,0 0-4 0,0 0-4 16,29 0-5-16,-29 0 1 0,18-11-4 16,-7 6-1-16,-1-2 1 0,0-2-2 0,-3 3 0 15,1-2 0-15,0 0 0 0,-8 8 2 16,10-11-1-16,-10 11-3 0,13-11-1 15,-13 11-3-15,8-7 0 0,-8 7 0 0,0 0-3 16,10-6 0-16,-10 6 4 0,0 0-4 16,0 0-1-16,0 0 0 0,23 8 1 0,-23-8 1 15,8 9 0-15,1-5 0 0,-9-4 1 16,10 14-1-16,-2-9 3 0,-8-5 7 16,13 8 4-16,-13-8 11 0,14 6 13 0,-14-6 35 15,19-1 4-15,-19 1 7 0,23-10-19 16,-11 2 17-16,0 0 14 0,-1-3 15 0,1-3 6 15,-2 1-2-15,3-5-2 0,-5-1-9 16,0-1-11-16,3-2 7 0,-1-1-10 16,-4 2-8-16,0 2-3 0,1 2 2 0,-3 3-2 15,0-1-7-15,0 5-5 0,-2-2-7 16,-2 12-4-16,4-18-11 0,-4 18-5 0,2-10-5 16,-2 10 1-16,0 0 7 0,0 0 3 15,0 0-2-15,0 0 0 0,-16 33-3 16,10-19-2-16,1 4-1 0,-1-1-6 0,2 0 0 15,-2 3-5-15,0-3 2 0,4-1-9 16,0-1-45-16,0-4-76 0,-1 4-88 0,1-5-93 16,2-1-121-16,0-9-108 0,5 12-165 15,-5-12 43-15,10 3-434 0,-10-3-535 16</inkml:trace>
  <inkml:trace contextRef="#ctx0" brushRef="#br0" timeOffset="112820.82">12671 5685 2793 0,'7'-18'31'0,"-7"18"35"0,0 0 19 16,0 0-4-16,2-13 14 0,-2 13 24 0,0 0-14 16,0 0-6-16,4-11-15 0,-4 11-3 15,0 0-14-15,0 0-12 0,0 0-43 0,0 0-75 16,0 0-89-16,0 0-92 0,6 28-69 16,-8-18-133-16,-2 3-54 0,4 2 40 15,-2 1-83-15,2 1-45 0</inkml:trace>
  <inkml:trace contextRef="#ctx0" brushRef="#br0" timeOffset="112931.25">12657 5876 1474 0,'-4'12'89'0,"4"-12"45"0,-4 12 33 0,4-12 32 16,-4 11 32-16,4-11 10 0,0 0 20 16,0 0 1-16,-2 12-19 0,2-12-24 15,0 0-22-15,0 0-53 0,0 0-150 0,0 0-213 16,0 0-268-16,0 0-58 0,0 0 85 16,0 0-269-16,0 0-222 0</inkml:trace>
  <inkml:trace contextRef="#ctx0" brushRef="#br0" timeOffset="134022.76">7890 4189 913 0,'0'0'189'15,"13"-3"-30"-15,-13 3-33 0,0 0-11 16,0 0-6-16,0 0 0 0,0 0-2 16,0 0-4-16,12-3 5 0,-12 3 3 0,0 0 3 15,0 0 0-15,0 0 4 0,0 0 3 16,0 0 10-16,0 0 30 0,0 0 5 0,0 0 5 15,0 0 2-15,0 0 8 0,0 0 11 16,19 0 15-16,-19 0 0 0,0 0 5 0,24-2 6 16,-11 0-5-16,1-1 12 0,7-6-19 15,4 0-16-15,0-2-17 0,1-2-13 16,-1 0-18-16,0-3-12 0,0 3-13 0,-4-1-22 16,-1 1-16-16,-3 3-1 0,-3-1-9 15,3 1-6-15,-7 3 0 0,2 0-14 0,-3-1-12 16,1 4-31-16,-2-3-37 0,1 2-44 15,-5-1-70-15,2 2-89 0,-2-3-75 16,-4 7-96-16,6-15-77 0,-2 9-206 0,-4 6 14 16,0 0 59-16,0 0-430 0,0 0-518 15</inkml:trace>
  <inkml:trace contextRef="#ctx0" brushRef="#br0" timeOffset="138869.82">1831 5495 640 0,'-12'7'124'16,"2"-3"-6"-16,-1-1 9 0,11-3 3 0,-16 6-2 15,16-6 5-15,-15 5-18 0,15-5 3 16,-12 5 4-16,12-5 14 0,-8 5-1 0,8-5-2 16,0 0-5-16,-13 3-4 0,13-3-4 15,0 0 22-15,0 0 31 0,0 0 24 0,0 0 12 16,58-20-4-16,-21 2-3 0,15-3-25 16,12-3-2-16,4-3-6 0,7 2-6 15,-3-2-8-15,0 0-7 0,3 2-5 0,-7-1-6 16,-2 1-8-16,-6 3-7 0,-6 0-12 15,-11 7-10-15,-12 3-4 0,-2 2-11 16,-6 1 0-16,-4 1-2 0,-1 3-5 0,-3-1-4 16,-1 0-6-16,-1 1-8 0,-3 3-2 15,-10 2-10-15,16-7-2 0,-16 7-8 0,15-3-3 16,-15 3-4-16,12-4-3 0,-12 4-5 16,0 0-2-16,13-3-2 0,-13 3-8 15,8 0-22-15,-8 0-44 0,0 0-62 0,0 0-78 16,0 0-74-16,2 10-79 0,-2-10-78 15,0 0-89-15,-12 24-222 0,8-12 78 0,-5 0-376 16,-1 2-508-16</inkml:trace>
  <inkml:trace contextRef="#ctx0" brushRef="#br0" timeOffset="140100.98">3012 6183 1317 0,'0'0'507'0,"-13"7"-203"0,13-7-104 16,-6 7-60-16,6-7-30 0,0 0 4 0,-12 5-3 16,12-5 8-16,0 0-17 0,0 0 3 15,0 0-1-15,0 0-7 0,0 0-2 0,0 0 12 16,0 0 15-16,0 0 20 0,58-21-1 16,-9-1 2-16,7-1-6 0,4-3-8 15,2-1-6-15,0-1 1 0,-2-1 1 0,-2 2-5 16,0 0 1-16,-4 1-4 0,-3 2-3 15,-14 5-14-15,-6 4-3 0,-4 3-8 0,-6-2 4 16,0 7-3-16,-5-2-7 0,-1 2-9 16,-3 1-5-16,0 1-8 0,-1 1-2 15,-1-1-10-15,-10 5-1 0,15-8-8 0,-15 8-6 16,12-4-6-16,-12 4-11 0,12-4-38 16,-7 1-61-16,-5 3-74 0,0 0-84 15,10-3-94-15,-10 3-93 0,0 0-134 0,0 0-180 16,0 0 122-16,0 0-415 0,-25 30-508 15</inkml:trace>
  <inkml:trace contextRef="#ctx0" brushRef="#br0" timeOffset="145446.24">4114 6488 1303 0,'-13'1'289'0,"13"-1"-71"0,0 0-54 0,0 0-14 16,-18 0-6-16,18 0-3 0,0 0-11 15,0 0-2-15,0 0-4 0,-13 2 3 0,13-2 12 16,0 0-12-16,0 0 3 0,0 0 1 16,0 0 2-16,0 0-5 0,0 0 4 0,35 13 0 15,-24-13 15-15,-11 0-7 0,29 2-6 16,-15 0-10-16,5-2-9 0,-1-2-10 15,-1 2-8-15,-1-2-8 0,1 2-7 0,-3-2-6 16,1-2-3-16,-3 2-8 0,1 1-8 16,-5 0 1-16,0-2-5 0,-8 3-4 15,13-9-6-15,-13 9-7 0,6-7-6 0,-6 7-4 16,0 0-1-16,0 0-2 0,0 0-3 16,-13-18-5-16,13 18-2 0,-10-7-2 0,2 6 0 15,8 1-4-15,-13-3 0 0,13 3 0 16,-16-3 2-16,16 3-2 0,-15-2-6 0,15 2 3 15,-14-2 0-15,14 2 0 0,-10 0-5 16,10 0 0-16,0 0-4 0,-13-1-3 16,13 1 2-16,0 0 2 0,0 0 2 0,0 0 1 15,0 0 0-15,0 0 2 0,33 5 1 0,-22-2-3 16,1 0 3-16,2-2 0 0,-1 3 6 16,-13-4 7-16,20 6 6 0,-9-1 12 0,-11-5 11 15,16 5 11-15,-16-5 16 0,11 6-6 16,-11-6 22-16,6 6 6 0,-6-6 3 15,0 0-3-15,0 0-9 0,-6 22 10 0,6-22-8 16,-11 11-10-16,11-11-6 0,-16 10-7 16,8-7-8-16,8-3-9 0,-15 7-50 0,7-2-70 15,8-5-87-15,-13 4-95 0,9-1-76 16,4-3-104-16,-10 9-71 0,4-2-223 16,4 2 41-16,-2 2 62 0,4-11-446 0,0 24-543 15</inkml:trace>
  <inkml:trace contextRef="#ctx0" brushRef="#br0" timeOffset="161257.03">19848 2623 1132 0,'11'-23'121'16,"-7"0"-41"-16,0 2-4 0,-4 3 18 0,4 0-3 15,-4 1 1-15,0-1-2 0,4 6 4 16,-4-4 11-16,0 16 10 0,4-23 0 16,-4 12-1-16,0 11-11 0,0-16-7 0,0 16-12 15,0-14-11-15,0 14-8 0,0 0 0 16,0 0-5-16,0 0 5 0,0 0 1 15,0 0 5-15,-8 68 11 0,4-26 14 0,-2 20 7 16,-2 7 4-16,3 2 2 0,1 4-4 16,-2 5 7-16,4 10 8 0,0 5 2 0,4 10 10 15,-2 4 0-15,2 3-4 0,4-1-3 16,-6-1-5-16,4-8-8 0,1-8-8 16,1-5-10-16,-4-6-8 0,0-9-9 0,0-7-5 15,-2-11-10-15,2-14-5 0,-2-6-24 16,0-10-46-16,4 0-61 0,-4-4-68 0,0-6-81 15,0-5-102-15,0-11-81 0,-4 5-209 16,4-5 8-16,0 0 81 0,0 0-299 16,-23-34-312-16</inkml:trace>
  <inkml:trace contextRef="#ctx0" brushRef="#br0" timeOffset="161575.25">19013 3936 2526 0,'-22'0'101'15,"-1"1"-7"-15,10 1-7 0,-1-1-14 0,6 2-5 16,8-3 1-16,-11 4 37 0,11-4 46 16,0 0 27-16,46 11 22 0,-5-11 3 0,40 2 2 15,18-7-10-15,13 2-14 0,14-5-16 16,35-3-12-16,19 3-14 0,12-1-15 16,2-3-13-16,9 3-13 0,8-1-5 0,0 0 1 15,0-1 4-15,-1 0-4 0,-7-1 0 16,0 3-9-16,-9-1-7 0,-16 2-8 0,-13 3-13 15,-41-1-3-15,-12 6-7 0,-13-2-3 16,-16 1-20-16,-9-4-12 0,-22 5-4 16,-13-1-7-16,-8 1-14 0,-10-1-42 0,-11 1-42 15,-4-2-43-15,-6 2-47 0,0 0-48 16,0 0-55-16,0 0-50 0,-58 2-52 0,23-2-80 16,-2 0-183-16,-7 2 80 0,-5 1-368 15,-1-1-422-15</inkml:trace>
  <inkml:trace contextRef="#ctx0" brushRef="#br0" timeOffset="163213.01">20078 2721 2313 0,'0'0'-179'16,"-4"-13"28"-16,4 13 22 0,0 0 20 0,0 0 23 16,-2-15 9-16,2 15 14 0,0 0 12 15,0 0 16-15,0 0 14 0,-2-15 19 16,2 15 21-16,0 0 18 0,0 0 26 0,0 0 18 16,0 0 25-16,0 0 19 0,0 0 3 15,0 0 1-15,-2-13 20 0,2 13-6 0,0 0-4 16,0 0-1-16,0 0-11 0,0 0-9 15,0 0-7-15,0 0-9 0,0 0-7 0,0 0 11 16,0 0-24-16,0 0 9 0,-13 34 9 16,9-19 7-16,4-15 4 0,4 29 7 15,-4-13 0-15,4 5 5 0,0-2 0 0,1 2 1 16,-3-1-5-16,2 3-2 0,0-4 1 16,4 4-4-16,0 0 3 0,3 0-17 15,-3 3 1-15,7-2-9 0,1-1-4 0,3 3-4 16,3 1-5-16,1-4-2 0,4 0-2 15,0-1 2-15,4-2-4 0,10 7 17 0,9-2-5 16,-5-5 5-16,-5-2-2 0,9 2-9 16,-3-5-2-16,-11-2-10 0,6 1-8 0,-2-3-7 15,1 1 5-15,-3-3-5 0,4 4-3 16,17 0-4-16,-10-3-2 0,-5 0 0 16,1-3-1-16,15 3-8 0,-5-5 0 0,-10 1-6 15,1-1 3-15,3 0 2 0,-1-2 0 0,-3 1 4 16,1 0 3-16,-1-2 3 0,-7-1 4 15,0 0-2-15,-2 1-1 0,-4-1-2 0,6 1 7 16,-4 0-4-16,-4-2-1 0,2 0 1 16,-4 4 0-16,0-3-1 0,0 1 2 15,-4-1-3-15,4-1-1 0,-5 0-1 0,5 3-1 16,-4-2-2-16,0-1-1 0,-3 0-1 16,-1 2 1-16,-1-2-3 0,-3 1 4 15,4 1-1-15,-5-2-3 0,1 0-3 0,-15 0-9 16,26 2-22-16,-13-2 0 0,-13 0 0 15,20 0 0-15,-20 0 0 0,17 1 0 0,-7-2 0 16,-1 2 0-16,-9-1 0 0,12 0 0 0,-12 0 0 16,14 0 0-16,-14 0 0 0,15 0 0 15,-15 0 0-15,8 0 0 0,-8 0 0 16,13 0 0-16,-13 0 0 0,0 0 0 0,8 2-214 16,-8-2-144-16,0 0-151 0,0 0-179 15,0 0-215-15,0 0 108 0,0 0 117 0,0 0-698 16,-37-7-830-16</inkml:trace>
  <inkml:trace contextRef="#ctx0" brushRef="#br0" timeOffset="178908.14">14809 7726 3141 0,'-19'4'148'0,"19"-4"-66"16,-12 2 3-16,12-2-1 0,0 0 20 0,-15 2-7 16,15-2 16-16,0 0 3 0,0 0 2 15,0 0 5-15,0 0-7 0,-12-8-12 16,12 8-8-16,0 0 3 0,31-24-7 0,-8 10-12 15,2 5-8-15,-1-1-10 0,-3 4-7 16,2 2-5-16,-9 2-7 0,1 4-2 0,-7 6 9 16,0 8 18-16,-12 8 23 0,-6 12 14 15,-11 16 14-15,-6 1 12 0,-2-1 10 0,0-1 11 16,2-5 1-16,5-8-4 0,5-9-9 16,5-5-12-16,-1-4-8 0,5-2-8 15,6-5-2-15,4 1-6 0,-2-14-3 0,21 16-15 16,-3-12-7-16,9-4-10 0,6-2-8 15,7-8-27-15,1 3-53 0,-2-2-71 0,-4-3-76 16,-4 2-92-16,-2 1-84 0,-4 0-84 16,-4 0-98-16,-5 4-150 0,-3 1-79 0,1 1 98 15,-8 3-541-15,-6 0-661 0</inkml:trace>
  <inkml:trace contextRef="#ctx0" brushRef="#br0" timeOffset="179844.5">15307 7680 3112 0,'-10'-5'-97'0,"10"5"34"0,0 0 27 15,-13-6 30-15,13 6 16 0,0 0 19 16,0 0 8-16,0 0 8 0,0 0 13 0,0 0 0 16,0 0 2-16,0 0 14 0,35-15 4 15,-12 11-7-15,2 4-6 0,2 0-9 16,8 0-26-16,0 0 3 0,-4 0-4 0,0 3 8 16,0 0 9-16,-10 1 41 0,-1 5 37 15,-1 0 46-15,-9 4 35 0,-3 3 21 0,-3 1 15 16,-8 3-3-16,-3 3 9 0,1 1-3 15,-8-1-9-15,1 0-14 0,-3 0-19 0,5-4-19 16,-5 2-20-16,6-2-15 0,-3-3-16 16,3-2-12-16,2 0-14 0,-1-2-9 15,3-2-14-15,2 1-19 0,-4-4-46 0,2 2-64 16,3-3-72-16,3-6-76 0,-6 10-82 16,6-10-67-16,-4 7-62 0,4-7-68 0,0 0-60 15,0 0-175-15,0 0 44 0,27-4 83 16,-27 4-419-16,27-8-475 0</inkml:trace>
  <inkml:trace contextRef="#ctx0" brushRef="#br0" timeOffset="180127.17">16529 7520 2993 0,'-23'-4'56'0,"0"4"6"0,0 1 26 0,-1 2 20 16,-3 1 8-16,-2 2-16 0,2 3 7 16,0 0 6-16,4 4 0 0,-3-1-2 0,5 6-4 15,2 1-2-15,5 1-4 0,-3 4 2 16,7 1 2-16,6 1 8 0,0-3 7 16,8 2-7-16,0-3-7 0,2 0-7 0,6-1-6 15,3-4-9-15,6-1-7 0,1-3-10 16,1-4-7-16,0-4-52 0,0-2-85 0,-3-3-101 15,1-3-108-15,0-4-107 0,-3-4-163 16,-3 2-78-16,-3-5 49 0,-4 5-340 0,-4-3-405 16</inkml:trace>
  <inkml:trace contextRef="#ctx0" brushRef="#br0" timeOffset="180284.53">16361 7703 2663 0,'0'0'71'0,"-12"-4"9"0,12 4 6 15,0 0 14-15,-8-5 16 0,8 5-20 0,0 0 6 16,0 0 6-16,0 0 7 0,0 0-5 15,26-18-6-15,-13 14-11 0,5-4-9 0,-1 1-9 16,2 0-11-16,-1 2-70 0,1 0-89 16,-5 2-107-16,3-1-110 0,-3 1-219 15,3 2-18-15,-3 1 75 0,-14 0-172 0,27 5-142 16</inkml:trace>
  <inkml:trace contextRef="#ctx0" brushRef="#br0" timeOffset="181120.23">14914 8665 1847 0,'-12'9'54'0,"12"-9"10"16,-8 3 5-16,8-3 4 0,-13 4 3 15,13-4 10-15,0 0 4 0,0 0 10 0,0 0 15 16,0 0 3-16,0 0 10 0,0 0-23 16,0 0-11-16,44-4-6 0,-30 2-10 15,3-1-8-15,1-4-2 0,-1 3-14 0,1-1 3 16,1-1-40-16,-7 2-73 0,-1 1-79 15,3-1-97-15,-1-2-146 0,-7 4-121 0,2-1 34 16,-8 3-109-16,0 0-74 0</inkml:trace>
  <inkml:trace contextRef="#ctx0" brushRef="#br0" timeOffset="181349.67">15067 8553 1829 0,'0'0'143'0,"0"0"-10"15,-8-9-6-15,8 9-15 0,0 0-10 16,0 0-9-16,0 0-9 0,0 0-8 15,0 0-1-15,27-6-9 0,-27 6-4 0,27 6-6 16,-13 0-4-16,-1-2 3 0,1 4 7 16,1 0 37-16,-3 3 25 0,-4 4 8 0,-6 1 20 15,-2 1 5-15,-4 3-10 0,-6 6-12 16,-5-2-11-16,-1 4-11 0,-3-1-12 16,-4-1-7-16,5-7-14 0,1 0-16 0,3-1-62 15,6-5-88-15,-5-3-115 0,7-4-119 16,2-3-223-16,4-3-58 0,0 0 96 0,0 0-310 15,0 0-301-15</inkml:trace>
  <inkml:trace contextRef="#ctx0" brushRef="#br0" timeOffset="182615.56">16051 8429 2032 0,'0'0'-102'0,"0"0"28"0,-4-17 17 16,4 17 10-16,0 0 21 0,-4-17 22 15,4 17 17-15,-4-9 24 0,4 9 15 0,-15-11 15 16,15 11-1-16,-16-7 3 0,1 6 6 16,3 0 2-16,-7 1 3 0,3 0-2 15,1 2-4-15,-3 1-4 0,-1 5-8 0,3-2-3 16,-1-1-7-16,0 6-7 0,5 0-1 16,0-2-4-16,1 5-4 0,3-4-1 0,4 0-5 15,-2 2 0-15,6-12-2 0,0 17-4 16,0-17 1-16,10 14 12 0,0-7-1 15,-1-3-7-15,3 2 3 0,-12-6-4 0,19 1-1 16,-9-1-3-16,-10 0-3 0,21-3 5 16,-21 3 3-16,18-1 8 0,-18 1 5 0,13-3 0 15,-13 3 11-15,0 0-1 0,14-4-5 16,-14 4-2-16,0 0-9 0,15 0-5 16,-15 0-6-16,0 0 10 0,0 0-11 0,12 10 1 15,-12-10 0-15,0 0 11 0,-4 17-34 16,4-17 6-16,0 0 6 0,-4 26 2 0,4-26-2 15,-4 20 2-15,4-20 2 0,0 21 1 16,-2-10-2-16,2-11 2 0,0 18-4 16,0-18 13-16,2 15 4 0,-2-15 7 0,4 12 4 15,0-9-1-15,-4-3 1 0,12 6-5 16,-3-8-6-16,-9 2 0 0,18-4-2 0,-5 2-4 16,-3-1-3-16,2-2-5 0,-1 0-42 15,-1 1-54-15,2-4-64 0,-3 3-66 16,3-2-66-16,-6 0-64 0,3 0-150 0,-1 1-56 15,2 0 78-15,-2-2-166 0,1 3-128 16</inkml:trace>
  <inkml:trace contextRef="#ctx0" brushRef="#br0" timeOffset="182773.31">16252 8505 1883 0,'0'0'95'0,"0"0"7"0,0 0 3 0,0 0-2 15,6-9-5-15,-6 9-6 0,0 0-7 16,0 0-9-16,10-10-8 0,-10 10-6 0,11-7-7 15,-11 7-5-15,16-6-8 0,-16 6-4 16,17-6-48-16,-7 5-57 0,-10 1-63 16,19-6-62-16,-11 3-86 0,0 0-178 0,2 0-164 15,-10 3-117-15</inkml:trace>
  <inkml:trace contextRef="#ctx0" brushRef="#br0" timeOffset="183065.49">16475 8367 1725 0,'0'0'81'0,"4"-13"21"0,-4 13-5 16,0 0-9-16,0 0-11 0,0 0-9 16,0 0-9-16,0 0-6 0,0 0 1 0,0 0 7 15,0 0 1-15,0 0 0 0,0 0-2 16,0 0 8-16,10 32-5 0,-10-32 7 16,5 19 5-16,-1-10 3 0,-4-9 3 0,4 18 27 15,-4-10 4-15,0-8 7 0,8 14-5 16,-8-14 1-16,6 12-2 0,-6-12 5 0,9 7 1 15,-9-7-8-15,12 2-9 0,-12-2-9 16,0 0-10-16,0 0-9 0,23-12-6 16,-17 6-8-16,-6 6-10 0,12-12-32 0,-12 12-54 15,9-13-46-15,-5 7-80 0,-2 1-58 16,-2 5-73-16,8-11-72 0,-4 6-142 0,-4 5-35 16,13-7 58-16,-3 1-186 0,-6 3-166 15</inkml:trace>
  <inkml:trace contextRef="#ctx0" brushRef="#br0" timeOffset="183999.32">16758 8347 1755 0,'0'0'-30'0,"0"0"31"16,0 0 12-16,0 0 27 0,0 0 11 0,0 0 13 15,0 0 17-15,0 0 5 0,0 0 0 16,0 0 0-16,0 0-4 0,0 0-2 16,0 0 0-16,0 0 1 0,0 0-1 0,-31 21-2 15,31-21-2-15,-10 18-7 0,6-9-5 16,0 2-6-16,-1-1-3 0,5-10-6 0,-10 19-2 15,10-10-6-15,0-9 0 0,0 13-3 16,0-13 16-16,0 0 1 0,4 16-9 16,-4-16-1-16,11 6-5 0,-11-6-6 0,12 2-7 15,-12-2 5-15,0 0-9 0,0 0 2 16,23-8-8-16,-23 8-1 0,6-10-3 16,-6 10 7-16,8-9 2 0,-8 9-7 0,8-10-1 15,-8 10-8-15,5-11 1 0,-5 11 5 16,0 0-9-16,6-12 2 0,-6 12-6 15,0 0 1-15,0 0 4 0,0 0-5 0,8-11-1 16,-8 11-2-16,0 0 4 0,0 0-1 16,0 0-4-16,0 0 5 0,0 0 0 15,8-8 0-15,-8 8 3 0,0 0-1 0,0 0 4 16,0 0 0-16,0 0-2 0,0 0 4 16,0 0-4-16,27 8 5 0,-27-8 6 0,0 0-2 15,15 0 3-15,-15 0-2 0,12-4 8 16,-12 4 9-16,10-4-6 0,-10 4 9 0,17-10-5 15,-17 10 0-15,10-10 1 0,-6 1-1 16,-4 9 5-16,13-19-4 0,-11 6-9 16,2-1-16-16,0 1-1 0,0-3 3 0,-4 0-3 15,4 1 9-15,-4 0 7 0,0 1 11 16,5 2 10-16,-5 12 3 0,0-19 2 0,0 19-2 16,0-16 0-16,0 16-5 0,0 0-3 15,-5-13-6-15,5 13-4 0,0 0 1 0,0 0-3 16,0 0 0-16,0 0 1 0,-26 32-3 15,21-19-3-15,1 1 2 0,-2-1-4 16,4 1 4-16,0 0-4 0,2-14 2 0,2 27-2 16,2-12-1-16,4-3 2 0,1-1 0 15,1 0 0-15,2-1-1 0,1-3-4 0,1 2 2 16,1-4-2-16,-3-1-1 0,3-3 0 16,-3 4 1-16,-2-5 0 0,-10 0-4 15,21-3 1-15,-21 3-3 0,14-6 3 0,-14 6-2 16,9-11-4-16,-9 11 2 0,4-9-2 15,-4 9 0-15,0 0-1 0,4-17-3 16,-4 17-1-16,0 0-3 0,2-12-2 0,-2 12-2 16,0 0 3-16,0 0-1 0,0 0 0 15,0 0 5-15,0 0-2 0,0 0 4 0,0 0-1 16,23 17 1-16,-23-17 3 0,12 9 0 16,-4-6 1-16,-8-3 2 0,19 4-2 0,-19-4 2 15,15 3 1-15,-15-3 3 0,20 0 1 16,-20 0 2-16,15-2 1 0,-15 2 2 15,0 0 2-15,18-1 5 0,-18 1 2 0,0 0-1 16,17-2 2-16,-17 2-1 0,0 0 4 16,0 0-4-16,14 0 0 0,-14 0-4 0,0 0-2 15,0 0-3-15,0 0-2 0,0 0-4 16,13 3 0-16,-13-3-2 0,0 0 0 16,0 0-2-16,10 11 3 0,-10-11-2 0,0 0 0 15,8 8-2-15,-8-8-22 0,0 0-55 16,9 8-76-16,-9-4-86 0,0-4-100 0,0 0-64 15,4 8-144-15,-4-8-94 0,0 11 85 16,0-11-350-16,-13 19-383 0</inkml:trace>
  <inkml:trace contextRef="#ctx0" brushRef="#br0" timeOffset="184150.37">17045 8639 2780 0,'-4'7'149'16,"-4"-3"36"-16,8-4 7 0,0 0 16 0,0 0 12 15,0 0 6-15,0 0-4 0,0 0-10 16,52-24-17-16,-19 10-20 0,2-2-17 0,15-6-16 15,-1 1-16-15,5 2-13 0,-4-2-40 16,-1 1-102-16,-5 2-144 0,-11 0-201 0,60-22-330 16,-66 29 83-16,-13 3 79 15,-6 0-456-15,-2 5-473 0</inkml:trace>
  <inkml:trace contextRef="#ctx0" brushRef="#br0" timeOffset="185657.27">15348 9292 981 0,'0'0'133'0,"-14"2"-41"0,14-2-29 16,-15 2 0-16,15-2 6 0,-12 4 5 15,12-4 9-15,-17 0 14 0,17 0 19 0,0 0 10 16,-16 3 15-16,16-3 10 0,0 0 15 16,-12 3-8-16,12-3 11 0,0 0 31 0,0 0 4 15,0 0 5-15,0 0-1 0,0 0-3 16,0 0-10-16,0 0-10 0,0 0-11 16,37-33-16-16,-21 28-17 0,-3-2-15 15,1 4-12-15,1-1-12 0,-15 4-9 0,27 2-9 16,-17 3-8-16,0 3-8 0,-4 3-6 0,-1 3-5 15,-1 2-3-15,-4 3-6 0,-4 4-2 16,-1-1 2-16,-5 5 7 0,2-1 0 16,0 2 10-16,-5-3 5 0,3-1 3 0,2-5 20 15,1 1-8-15,3-6-6 0,0-1-3 16,4-1 8-16,0-12-9 0,4 16 0 0,-4-16-5 16,15 7-10-16,-5-4-4 0,-2-3-3 15,5 0-6-15,-1-3-4 0,3-1-4 16,-3 1-11-16,2 1-35 0,1-1-47 0,-3-2-61 15,3-1-67-15,-3 3-72 0,1-3-64 16,-3 3-65-16,2 0-64 0,-1-1-97 0,-3 1-167 16,0 0 75-16,2 0-442 0,-10 3-549 15</inkml:trace>
  <inkml:trace contextRef="#ctx0" brushRef="#br0" timeOffset="186106.08">16124 9138 2814 0,'0'-15'-95'0,"0"15"23"0,0 0 14 15,0 0 19-15,-5-17 20 0,5 17 18 16,0 0 18-16,0 0 17 0,-18 0 9 0,18 0 8 16,-17 10 6-16,5-3 8 0,-3 2 11 15,1 1 10-15,2 1 25 0,-7 1 26 0,0 3-9 16,1-2 8-16,1 2 4 0,1-3 2 15,1-1-6-15,3 0-13 0,1-4-9 0,1 2-12 16,2 1-6-16,8-10 5 0,-4 16 16 16,4-16 3-16,0 0-1 0,12 20-9 15,-2-14-9-15,1 0-10 0,1-1-7 0,3 0-9 16,1-1-7-16,-3 2-6 0,5-2-7 16,-3 1-6-16,-1 0-8 0,3 0-37 15,-3-1-59-15,3 5-87 0,-5-3-87 0,3 1-95 16,-1 0-79-16,-2-1-193 0,3 3-23 15,-1 2 51-15,-1-5-311 0,-1 0-363 0</inkml:trace>
  <inkml:trace contextRef="#ctx0" brushRef="#br0" timeOffset="186571.35">16762 8914 2198 0,'0'0'-79'0,"-4"-12"38"15,4 12 19-15,0 0 17 0,-4-15 20 16,4 15 22-16,-10-7 19 0,10 7 18 0,0 0 12 16,-13-8 8-16,13 8 8 0,0 0 10 15,0 0 8-15,-31 15 36 0,25-8 3 16,-6 5-2-16,-3 0 5 0,3 3-1 0,-1-1 0 16,3 2-5-16,-2 4 4 0,-3 2-5 15,7 1-2-15,-2 0-7 0,5-2-7 0,1 0-9 16,0-1-5-16,4-1-5 0,0-1-5 15,4-3-6-15,0 0-8 0,5-2-18 16,1-1-7-16,-2-5-8 0,3 3-1 0,5-6-8 16,-1-1-12-16,-3-3-31 0,-12 0-51 15,31-6-78-15,-16 2-84 0,-3-3-88 0,2 0-99 16,-3 1-100-16,-3 0-191 0,0 2 50 16,-8 4-372-16,9-5-472 0</inkml:trace>
  <inkml:trace contextRef="#ctx0" brushRef="#br0" timeOffset="186731.31">16700 9165 2662 0,'0'0'19'0,"-14"-8"43"16,14 8 28-16,-15-7-1 0,15 7 25 15,-4-8 36-15,4 8 8 0,0 0 11 16,0 0 2-16,11-26-7 0,-7 19-14 0,8-2-16 16,-2 2-29-16,3-1-9 0,-5 0-10 15,7 1-29-15,-5 0-50 0,2-1-78 0,3 3-94 16,-3 2-118-16,1-2-113 0,-3 1-197 15,2 4 23-15,-12 0-248 0,0 0-305 0</inkml:trace>
  <inkml:trace contextRef="#ctx0" brushRef="#br0" timeOffset="187387.61">16460 9722 2097 0,'0'0'-107'0,"0"0"21"15,0 0 9-15,0 0 10 0,0 0 16 0,0 0 8 16,11-22 6-16,-11 22 8 0,14-7 6 15,-1 4 4-15,-13 3 4 0,18-8-1 0,-5 6-1 16,-1-1-27-16,-2 0-27 0,3-1-57 16,-13 4-119-16,23-4-100 0,-19 4 138 0</inkml:trace>
  <inkml:trace contextRef="#ctx0" brushRef="#br0" timeOffset="187657.88">16620 9632 1136 0,'-11'-12'117'0,"11"12"11"15,-8-8-2-15,8 8-3 0,-10-7-7 0,10 7-7 16,0 0-10-16,-4-12-10 0,4 12-4 16,0 0 3-16,18-14-9 0,-18 14-6 15,23-4-8-15,-11 2-4 0,3 2-1 0,1 0 1 16,-16 0-9-16,25 2 14 0,-12 0 13 16,-3 0 13-16,2 4 43 0,-12-6 15 0,13 11 7 15,-13-3-13-15,0-8-7 0,2 18-12 16,-2-18-8-16,-2 25-14 0,-2-13-9 15,-1 2-11-15,5-14-8 0,-4 20-14 0,4-20-48 16,0 16-82-16,0-9-79 0,0-7-97 16,0 12-79-16,0-12-185 0,13 6-61 15,-7-6 85-15,-6 0-178 0,21-3-158 0</inkml:trace>
  <inkml:trace contextRef="#ctx0" brushRef="#br0" timeOffset="188341.66">17248 9529 1874 0,'0'0'27'0,"-10"7"1"0,10-7 0 15,-9 4 7-15,9-4 15 0,0 0 7 0,-8 7 12 16,8-7 9-16,0 0 6 0,0 0 6 16,0 0 4-16,0 0 4 0,0 0-2 0,0 0-22 15,0 0-4-15,0 0-5 0,0 0-7 16,35-26-3-16,-31 19-2 0,5-3-7 16,-3-2-5-16,-2 2 1 0,0-4 2 0,0 1-2 15,-4-2-2-15,0-1-2 0,0 16 0 16,-8-29 3-16,4 18-1 0,-4-2 1 0,-3 3-3 15,-1 1-4-15,2 2-1 0,-7 2-5 16,3 2-2-16,-1 2-4 0,-1 1 14 16,16 0 2-16,-34 2-10 0,22 2 12 0,-2-4-12 15,1 7-1-15,5-4-2 0,8-3-7 16,-15 9-10-16,15-9 13 0,-4 11-4 16,4-11-3-16,0 0-2 0,0 0 3 0,19 15 1 15,-11-14-1-15,-8-1-1 0,27 0-4 16,-12-1 1-16,5-4-4 0,-1 1 3 0,-1 1 0 15,-1-1-1-15,2-2-7 0,-5 2 5 16,3 0-5-16,-7 0 3 0,2 1-5 16,-1-2 5-16,-11 5-1 0,20-5-4 0,-20 5 2 15,15-4-2-15,-15 4 2 0,14-3-1 16,-14 3 8-16,13-4-4 0,-13 4-3 16,0 0 1-16,12-3-1 0,-12 3 4 0,0 0 2 15,6 0-6-15,-6 0 2 0,0 0 0 16,0 0-1-16,0 0 7 0,0 0-6 0,0 0 1 15,0 0-6-15,9 16 2 0,-9-16 4 16,0 0 0-16,0 19-5 0,0-19 4 16,0 15 0-16,0-15 1 0,-5 19-2 0,5-19 3 15,-4 20-2-15,4-20 1 0,0 19-2 16,0-19 1-16,0 19-1 0,4-9-26 16,1-1-53-16,-5-1-62 0,4-1-77 0,0 1-82 15,2-2-103-15,2-2-174 0,1 0 47 16,1-1-168-16,-10-3-190 0</inkml:trace>
  <inkml:trace contextRef="#ctx0" brushRef="#br0" timeOffset="189497.86">17688 9384 1714 0,'0'0'-102'0,"0"0"23"16,0 0 14-16,0 0 13 0,0 0 9 16,0 0 18-16,0 0 11 0,0 0 11 0,-6-15 7 15,6 15 10-15,0 0 15 0,0 0 12 16,0 0 8-16,0 0 9 0,-4-13 2 15,4 13 8-15,0 0 2 0,0 0 3 16,0 0 5-16,-4-11 1 0,4 11 3 0,0 0-2 16,0 0-1-16,0 0-6 0,-13-7-3 15,13 7-5-15,0 0-12 0,0 0 0 0,-18 0-2 16,18 0-9-16,0 0 0 0,0 0-7 16,-23 7 1-16,15 0 1 0,8-7 0 0,-19 9 0 15,11-1-6-15,-2-2 0 0,1 3-2 16,1-2-3-16,-2 1 0 0,2 0-1 15,-1 2-5-15,3-3-1 0,6-7-2 16,-8 15-4-16,8-15 2 0,-4 16-3 0,4-16 1 16,-4 13-3-16,4-13 1 0,0 0-1 15,12 12-1-15,-12-12-2 0,10 6 1 16,-10-6 0-16,0 0-5 0,17 1 3 0,-17-1 1 16,0 0-3-16,18-7 1 0,-18 7-4 15,13-8 0-15,-13 8 2 0,10-9 0 16,-10 9-1-16,8-11-1 0,-8 11 0 0,9-9 6 15,-9 9 0-15,6-7 2 0,-6 7 1 0,0 0 0 16,8-10 0-16,-8 10 1 0,0 0 0 16,0 0-4-16,0 0 2 0,8-9-13 15,-8 9 13-15,0 0-10 0,0 0 7 16,0 0-8-16,0 0 3 0,0 0 4 0,0 0-2 16,0 0 0-16,0 0-2 0,11-7 1 15,-11 7 1-15,0 0-1 0,0 0-1 16,0 0 1-16,0 0 2 0,0 0 1 0,16-3 0 15,-16 3-1-15,6-6-2 0,-6 6 0 16,13-8-1-16,-5 2 3 0,-8 6-2 16,10-12-1-16,-1 6 0 0,-9 6 1 0,14-10-4 15,-14 10 4-15,13-9-2 0,-13 9-2 16,10-8 4-16,-10 8-3 0,12-5-2 0,-12 5 2 16,0 0 0-16,11-3 4 0,-11 3-2 15,0 0 3-15,0 0-1 0,0 0 9 16,12 16-8-16,-12-16 13 0,0 12-1 15,0-12 0-15,0 0 2 0,-8 25 1 0,8-25-21 16,-6 15 2-16,6-15-2 0,-5 13 4 16,5-13 9-16,-4 9 8 0,4-9 4 0,0 0 12 15,0 0 3-15,0 0-3 0,0 0-3 16,0 0-6-16,0 0 3 0,0 0-11 16,0 0 1-16,0 0-3 0,19-40-1 0,-11 30-2 15,-4-3 1-15,1 1-3 0,1-1-3 16,2-2-2-16,-4 3 2 0,4-1-1 0,-1 2-2 15,1 1 0-15,-4 0-4 0,-4 10-1 16,10-16 1-16,-6 10-2 0,-4 6-1 0,13-9 5 16,-13 9 18-16,0 0-1 0,10-3 1 15,-10 3 5-15,0 0-2 0,0 0-3 16,0 0 0-16,13 19-5 0,-13-19 6 0,0 18 0 16,0-18-7-16,-5 17 2 0,5-17-5 15,-4 21-1-15,4-10-12 0,-4 1-52 16,4-3-68-16,-4 2-78 0,4-11-80 0,-2 16-113 15,2-6-192-15,0-10 70 0,0 13-161 16,0-13-170-16</inkml:trace>
  <inkml:trace contextRef="#ctx0" brushRef="#br0" timeOffset="191096.19">18083 9261 1739 0,'-8'-16'-61'0,"8"16"34"0,-6-11 31 16,6 11 22-16,0 0 21 0,-13-8 7 0,13 8 3 15,0 0 0-15,-8-11-3 0,8 11-5 16,0 0-4-16,-19 0-5 0,19 0-2 16,0 0 1-16,-22 10 5 0,13-4 1 0,-1 1 3 15,2 1-2-15,-5 2-2 0,7-1 0 16,-2 1-4-16,0 0-4 0,8-10-4 0,-11 18-3 15,7-11-1-15,4-7-4 0,-8 13-1 16,8-13-3-16,0 14 1 0,0-14-1 16,0 0 2-16,0 0-7 0,27 1 3 0,-27-1-2 15,23-9-6-15,-7-1 2 0,-1-2-3 16,-3-3 0-16,2-2 0 0,5-4-1 0,-7-2-1 16,3-3-3-16,1-5-1 0,-5 4 3 15,1-5 3-15,-4 2 6 0,3-1 3 16,-3 5 7-16,-4 2 5 0,2 3 5 15,-1 2 6-15,-1 0 2 0,0 4-2 0,0 3-1 16,-4-1-3-16,0 13 2 0,4-19-3 16,-4 19-6-16,0 0-1 0,0-14-4 0,0 14-1 15,0 0-2-15,0 0-1 0,0 0 0 16,-27 29-5-16,23-16-2 0,0-2 0 16,0 1 0-16,0 3-3 0,0 2-2 0,4-3 2 15,0 1-2-15,4 0 0 0,-4 1 2 16,4-1-3-16,4-4 0 0,-4 1-4 15,7-1-3-15,-3-1-4 0,0-2-1 0,7-3 4 16,-7 3-2-16,6-5-5 0,-5 1 1 16,1-1 2-16,-2 1 0 0,0-1 0 0,3-1 3 15,-11-2 0-15,0 0 1 0,12 10-1 16,-12-10-3-16,8 5 2 0,-8-5 2 0,0 7-3 16,0-7 1-16,0 0-1 0,0 9 1 15,0-9-2-15,7 7-2 0,-7-7-1 16,4 8-1-16,-4-8-1 0,8 6 1 0,0-5-3 15,-8-1 4-15,23 0 1 0,-9 0 1 16,-1-3-4-16,1-1 3 0,-1-1-1 16,1 0 3-16,-1 0 1 0,1-3 1 0,-6 2-1 15,1-1 5-15,-3-3 4 0,-6 10 3 16,12-15 1-16,-12 15 6 0,0-14-4 0,0 14 1 16,0 0 1-16,-4-21-5 0,4 21-1 15,-12-6-4-15,12 6 2 0,-15-3-2 16,15 3 2-16,-18 1-3 0,18-1-1 15,-17 7 1-15,17-7 0 0,-14 8 0 0,5-3 0 16,9-5 4-16,-8 10-10 0,6-4 3 16,2-6-4-16,-4 10 4 0,4-10-3 0,0 0-2 15,14 10-6-15,-14-10-7 0,13 2 1 16,-3-4-2-16,3-4 1 0,-3 2-3 0,2-3 5 16,3-2 0-16,-3 2 1 0,3-4 2 15,-3 1 1-15,-2 1-1 0,-1-1 4 16,3 1 2-16,-6 1-2 0,2 0 1 0,1-1 4 15,-5 2 2-15,2 0-1 0,2 0 10 16,-8 7 1-16,9-10 5 0,-9 10 3 0,8-9 2 16,-8 9 2-16,0 0 0 0,10-10 2 15,-10 10-10-15,0 0 1 0,0 0 3 16,0 0-4-16,0 0 0 0,0 0 1 0,0 0 5 16,0 0 8-16,0 0-5 0,0 0 4 15,0 27 0-15,0-27-2 0,0 0 2 0,-8 23-2 16,8-23 0-16,-2 15-3 0,2-15 0 15,-4 14-6-15,4-14 0 0,-4 12 0 16,4-12 1-16,0 0-2 0,-5 14 2 0,5-14-1 16,0 0 13-16,0 0 2 0,0 0 3 15,-4 11-2-15,4-11 0 0,0 0-3 0,0 0-3 16,0 0-2-16,0 0-5 0,0 0-6 16,0 0-1-16,19-31 3 0,-19 31-4 15,16-16 18-15,-9 9 6 0,-3-3-7 0,4 4-3 16,0 0-6-16,-8 6-3 0,15-13-8 15,-15 13-1-15,12-7 0 0,-12 7-6 16,0 0 3-16,0 0-1 0,0 0 1 0,0 0 5 16,0 0-9-16,19 15 3 0,-19-15-2 15,0 0 1-15,4 12 4 0,-4-12-8 16,0 0-5-16,0 0-9 0,4 12-4 0,-4-12 1 16,0 0-3-16,0 0 7 0,0 0 4 15,0 0-6-15,0 0 7 0,23-18 0 0,-23 18 3 16,10-9-3-16,-10 9-1 0,8-11 7 15,-8 11-2-15,13-11 3 0,-7 5-2 0,2 0-2 16,-8 6 2-16,15-11 7 0,-15 11-5 16,16-6-1-16,-12 3-9 0,-4 3 11 15,15-7-8-15,-15 7 2 0,0 0 7 0,16 0 4 16,-16 0-8-16,7 7-32 0,-7-7-53 16,4 13-71-16,-4-6-63 0,0-7-48 15,-4 23-93-15,-3-4-174 0,-1-3 49 0,0 6-124 16,0-2-114-16</inkml:trace>
  <inkml:trace contextRef="#ctx0" brushRef="#br0" timeOffset="191230.2">18720 9199 1693 0,'-4'9'129'16,"0"2"64"-16,4-11 14 0,-5 10 49 16,5-10 36-16,0 0 35 0,0 0 7 15,0 0-8-15,0 0-16 0,0 0-17 0,36-29-33 16,-18 12-10-16,1-2-32 0,4-2-16 16,3-2-26-16,1 2-55 0,0-3-99 0,4 2-131 15,-4 0-165-15,4 1-177 0,-4 4-253 16,-4 3 30-16,-9 2 95 0,3 5-380 15,-9-2-436-15</inkml:trace>
  <inkml:trace contextRef="#ctx0" brushRef="#br0" timeOffset="194556.32">5397 7328 1287 0,'-12'6'426'0,"2"0"-111"16,1-3-97-16,9-3-46 0,-10 5-20 15,10-5-23-15,0 0-4 0,0 0 7 0,0 0 19 16,0 0 3-16,0 0-3 0,45-20-3 16,-9 2-4-16,17-13-2 0,3-1-11 0,6-2-6 15,-2-1-13-15,2-2-7 0,-4 3-9 16,0 0-8-16,-2 2-5 0,-3 4-3 16,-5-1-7-16,-11 7-4 0,-6 6-8 0,-6 1-2 15,-2 5-6-15,-7 0 0 0,3 0-4 16,-5 2 1-16,-3 2-2 0,-1 1-5 15,0 1-6-15,-10 4-1 0,13-8-2 0,-13 8-5 16,0 0-8-16,0 0-38 0,0 0-57 0,0 0-69 16,0 0-75-16,2 17-87 0,-2-17-79 15,-15 18-141-15,7-9-140 0,-2 3 109 16,-3 1-292-16,1-3-334 0</inkml:trace>
  <inkml:trace contextRef="#ctx0" brushRef="#br0" timeOffset="203152.33">2268 7621 860 0,'0'0'375'0,"-9"-19"-118"15,9 19-74-15,-12-6-41 0,12 6-15 16,-15-4-7-16,15 4 2 0,-14 0-4 0,14 0 7 15,-21 0 2-15,21 0-4 0,-24 4 1 16,13-1-26-16,-1 2-7 0,-1-1-5 0,1 3-7 16,2 1 7-16,-3 4-10 0,1 3 7 15,-3 4 15-15,3 3 7 0,-2 5 15 16,-1 6 11-16,3 1-2 0,-1 2 1 0,3 3-6 16,2-1-6-16,1 0-10 0,3-4-7 15,4 3-8-15,0-2-8 0,4-3-7 16,3-2-6-16,1-2-7 0,2-2-7 0,5-6-17 15,3-1-55-15,3-3-79 0,0-5-79 16,-1-2-87-16,5-4-85 0,-4-3-119 0,2-2-120 16,-1-2 30-16,-3 1-324 0,2 0-359 15</inkml:trace>
  <inkml:trace contextRef="#ctx0" brushRef="#br0" timeOffset="205409.33">2807 7780 648 0,'8'-14'204'15,"-8"14"-43"-15,0 0-53 0,11-13-26 0,-11 13 3 16,10-12 12-16,-6 5 11 0,-4 7 13 15,13-16 17-15,-9 5 12 0,2 4 28 16,0-2 9-16,0-2 7 0,-6 11-15 0,9-17 10 16,-9 17 1-16,0-16 1 0,0 16-3 15,0 0-11-15,-13-18-5 0,13 18-14 16,-20-3-14-16,5 3-10 0,-6 3-11 0,1 3-12 16,-1 1-11-16,-2 1-9 0,-1 3-8 15,3 3-9-15,6-3-8 0,-1 3-7 0,6 4-5 16,1 1-4-16,3 0-5 0,6-3-1 15,4 7-4-15,4-5-5 0,3 2-3 0,5-1 1 16,-1-1-7-16,1-2-3 0,-3 0-1 16,1-2 0-16,-1-1 22 0,-5-4 36 15,0 2 41-15,-2-1 57 0,-2-1 17 0,1 1-2 16,-5-10-11-16,-5 19-9 0,-3-9-11 16,-2-1-1-16,-5 2-9 0,1-3-12 0,-3 0-15 15,1-2-9-15,-5 0-12 0,7-3-12 16,-3 0-11-16,3-3-7 0,-1 0-14 0,15 0-27 15,-22-2-45-15,22 2-57 0,-17-4-66 16,11-1-77-16,6 5-77 0,0 0-72 16,-4-7-70-16,4 7-61 0,0 0-64 0,0 0-136 15,0 0-3-15,22-3 93 0,-22 3-499 0,0 0-570 16</inkml:trace>
  <inkml:trace contextRef="#ctx0" brushRef="#br0" timeOffset="206531.21">3123 8108 2739 0,'0'0'-114'0,"0"0"46"0,0 0 22 16,0 0 15-16,0 0 11 0,0 0 12 0,0 0 15 16,0 0 21-16,0 0 19 0,0 0 12 15,0 0 11-15,0 0 14 0,0 0 45 0,0 0 19 16,0 0 4-16,0 0-5 0,0 0 6 16,0 0-2-16,0 0-7 0,-16 31-12 15,10-21-12-15,-1 2-12 0,-1-2-11 0,0-1-11 16,0 3-8-16,-1-2-7 0,1-1-7 15,0 1-9-15,-2-2-38 0,1-1-50 16,1 0-49-16,0-1-52 0,-1-2-46 0,3 0-50 16,6-4-47-16,-10 5-61 0,10-5-158 15,-10 0-12-15,10 0 66 0,0 0-197 0,0 0-137 16</inkml:trace>
  <inkml:trace contextRef="#ctx0" brushRef="#br0" timeOffset="208012.19">3514 7905 1649 0,'0'0'-56'0,"0"0"23"15,6-9 13-15,-6 9 8 0,0 0 23 16,0 0 11-16,0 0 16 0,4-15 18 16,-4 15 8-16,0 0 14 0,0 0 3 0,3-12 7 15,-3 12 7-15,0 0 9 0,0 0 0 16,0 0-1-16,0 0-2 0,-7-19-1 0,7 19-6 15,0 0 14-15,0 0-6 0,-8-13-4 16,8 13-1-16,0 0-8 0,-8-9 1 16,8 9-4-16,0 0 2 0,-8-12-24 0,8 12 5 15,-11-4 3-15,11 4 8 0,0 0 6 16,-12-6 1-16,12 6 7 0,-15-4-2 0,15 4 1 16,-12-3 2-16,12 3-2 0,0 0-3 15,-23-2-3-15,23 2-5 0,-16 2-7 16,16-2-5-16,-17 3-7 0,17-3-2 0,-19 7-9 15,9-2-4-15,0-1-4 0,2 3 3 0,-3 3 1 16,1-1-4-16,2-2-7 0,1 2 4 16,-1 2-8-16,0-1-2 0,2-1-3 0,-1 3-3 15,3-1 1-15,4-11-4 0,-8 23-3 16,8-12 1-16,0-11-3 0,0 21 1 16,0-8-2-16,0-13 0 0,10 20-1 0,-1-9 1 15,-1-4 2-15,4 0-3 0,1-3-1 16,1-1-2-16,1-1-2 0,-1-2 5 0,1 4-5 15,-1-8 1-15,1 4 0 0,-3-2 1 16,2-1-1-16,-1-1-1 0,1-2-2 16,-3 2 2-16,-1-3 4 0,2 1 4 0,-3-1 6 15,-1 1 3-15,-2-4 3 0,2 0 1 16,-8 10 0-16,11-16 5 0,-7 9 0 0,-4 7 6 16,6-15 4-16,-6 15 16 0,4-15 3 15,-4 15-3-15,2-12 4 0,-2 12-7 16,0 0 2-16,4-15-12 0,-4 15 3 0,0 0-10 15,0 0 3-15,0 0-9 0,0-13 0 16,0 13-6-16,0 0 0 0,0 0-3 0,0 0 2 16,0 0-2-16,0 0 4 0,0 0 0 15,-6 40 0-15,6-40 1 0,2 19-1 0,-2-19 1 16,2 22 2-16,0-13 1 0,-2 1-2 16,2-2-4-16,3 3 0 0,-1-4-1 0,0-1-1 15,2 3-1-15,2-4-1 0,-1-1-5 16,1-1-4-16,2-2-23 0,-10-1-47 15,21-1-68-15,-13-1-89 0,2 0-89 0,-1-1-101 16,-9 3-84-16,16-5-136 0,-10 3-100 16,-6 2 49-16,11-4-592 0,-11 4-725 0</inkml:trace>
  <inkml:trace contextRef="#ctx0" brushRef="#br0" timeOffset="209230.25">3481 8440 3104 0,'0'0'-178'0,"0"0"61"0,0 0 42 0,0 0 37 16,0 0 30-16,0 0 29 0,-8-7 27 15,8 7 19-15,0 0 16 0,0 0 9 16,0 0 33-16,0 0 5 0,0 0 7 0,0 0-1 15,0 0-2-15,0 0-17 0,0 0 16 16,0 0 12-16,-13 30 8 0,11-18 4 0,-4 6-5 16,0 2-4-16,0 1 2 0,-3 6-11 15,1-3-11-15,0 3-13 0,0 0-12 0,-1-1-11 16,1 0-14-16,2-6-1 0,0 1-10 16,2-3-41-16,-1-4-69 0,1-2-86 15,2-4-91-15,2-8-111 0,0 0-101 0,0 0-194 16,0 0 5-16,0 0 76 0,27-25-371 15,-21 14-398-15</inkml:trace>
  <inkml:trace contextRef="#ctx0" brushRef="#br0" timeOffset="209615.96">3541 8414 2505 0,'-17'-2'-12'0,"17"2"10"0,-18-2 6 0,18 2 0 15,-21 2 11-15,21-2 12 0,-21 2 11 16,11 1 6-16,0 1-1 0,10-4-3 0,-21 8-1 16,11-4 0-16,-1 1-3 0,1 4 10 15,2-4 9-15,0 3 24 0,-5-2 8 0,5 0 2 16,-2 1-21-16,-1-4 6 0,1 6-4 16,0-4 9-16,10-5-3 0,-13 9 5 15,5-2-4-15,8-7-6 0,-12 6 4 0,12-6 0 16,0 0-6-16,0 0-6 0,0 0-7 15,0 0-5-15,0 0-5 0,0 0-2 0,35-25-6 16,-19 14-5-16,3 2-2 0,-1 2-1 16,-1-4 0-16,2 6-7 0,-5 0-2 15,0 0 10-15,1 5 12 0,-3 0 13 0,1 4 9 16,-1 0 4-16,-1 0-1 0,-1 4-3 16,-2-5-9-16,-2 6-5 0,1-2-4 0,-1 0-8 15,0 3-1-15,-4-3-34 0,-2-7-81 16,6 16-96-16,-4-7-130 0,-2-9-118 0,0 16-193 15,-2-7 28-15,2 2 77 0,0-11-310 16,-6 29-304-16</inkml:trace>
  <inkml:trace contextRef="#ctx0" brushRef="#br0" timeOffset="209984.31">3094 9158 2278 0,'0'0'63'0,"-14"-11"26"0,14 11 6 0,-14-4 9 16,14 4 12-16,-13-1 39 0,13 1 21 15,0 0 12-15,-23 8 7 0,23-8-4 0,-14 11-5 16,4-3-7-16,3 3-8 0,1 2-12 16,-2 1-8-16,2 2-10 0,0 0-21 0,1-1-9 15,3 0-7-15,2 1-9 0,0-1-8 16,2 1-11-16,3-6-7 0,1 4-2 16,0-2-24-16,4-3-64 0,1-1-79 0,-1-1-82 15,0 1-93-15,3-5-89 0,-5-2-98 16,4-2-143-16,-1-4 37 0,-1-2-395 0,-2 1-442 15</inkml:trace>
  <inkml:trace contextRef="#ctx0" brushRef="#br0" timeOffset="210165.44">3107 9254 2899 0,'0'0'95'0,"0"0"10"0,0 0 1 16,0 0 20-16,-8-9-7 0,8 9 3 15,0 0 5-15,0 0 5 0,0 0 2 16,0 0-7-16,0 0-11 0,16-18-8 0,-16 18-15 15,15-5-7-15,-15 5-9 0,18-7-6 16,-7 4-29-16,1 1-82 0,0-1-77 0,-1 0-97 16,5-1-88-16,-5 0-106 0,3-1-149 15,3-2 25-15,-3 1-324 0,5 0-339 16</inkml:trace>
  <inkml:trace contextRef="#ctx0" brushRef="#br0" timeOffset="211751.86">3522 9119 2209 0,'0'0'-24'15,"0"0"35"-15,0 0 10 0,0 0 10 16,0 0 7-16,0 0 6 0,0 0 11 0,0 0 5 16,0 0 0-16,-35 13-3 0,35-13-5 15,-4 11-1-15,4-11 1 0,-4 14-8 16,4-14-4-16,0 0 0 0,0 17-7 0,0-17-1 15,0 0 1-15,0 0 1 0,4 15 4 16,-4-15-2-16,0 0-4 0,0 0 1 0,6 8 2 16,-6-8 1-16,0 0 1 0,0 0-3 15,0 0 0-15,0 0 3 0,0 0 13 16,21-28 26-16,-17 21 12 0,-4 7 6 0,6-15 9 16,-6 15 5-16,7-13 11 0,-7 13 12 15,6-11 2-15,-6 11-13 0,0 0 2 0,4-11-2 16,-4 11-4-16,0 0 2 0,0 0 10 15,0 0 6-15,0 0-1 0,2 39-6 0,-2-22-2 16,-2 6-11-16,0-2 12 0,0 6-11 16,-4-1-10-16,-1 5-9 0,-1-1-12 15,-2 6-26-15,-1 0 2 0,-3-1-6 0,1-4-7 16,1-5-10-16,-2-2-3 0,1-5 1 16,1-2-4-16,1-4-14 0,-1-5-9 0,0 0-8 15,-1-5-1-15,5-6-4 0,8 3 0 16,-14-8-4-16,7 1-4 0,5-3-1 0,0 0-6 15,2 10-9-15,6-26-8 0,1 9-12 16,3-1-8-16,0-2-8 0,5-2-11 0,-1 1-3 16,3-1-1-16,-3-1 7 0,5 1 8 15,-3-1 4-15,3 3 7 0,-2 1 6 16,-1 0 6-16,-1 5 1 0,-3-1 4 0,0 3 5 16,-1 1 3-16,-3-1 2 0,2 4 0 15,-1 1 4-15,-3-2 3 0,0 3 0 0,-2 2 3 16,-4 4 1-16,10-10 3 0,-5 5 0 15,-5 5 3-15,10-8 3 0,-10 8-2 0,6-4 0 16,-6 4 3-16,8-4 2 0,-8 4 0 16,0 0-1-16,0 0 2 0,13-1 0 0,-13 1 1 15,0 0-1-15,0 0 1 0,12 3 0 16,-12-3 2-16,0 0-1 0,8 2 0 0,-8-2 1 16,7 4-1-16,-7-4-1 0,6 6 1 15,-6-6 3-15,8 2 0 0,-8-2 3 16,8 5 1-16,-8-5 2 0,11 1-1 0,-11-1 1 15,10 0-2-15,-10 0 3 0,12-3-4 16,-12 3-2-16,13-4 3 0,-7 1-2 16,-6 3 1-16,8-8 1 0,-8 8-1 0,9-8-2 15,-5 3 3-15,-4 5-3 0,4-8 7 0,-4 8-1 16,0 0 2-16,0 0-4 0,-2-13 3 16,2 13-3-16,0 0-1 0,0 0-1 0,0 0-1 15,0 0 0-15,0 0-2 0,-15-1 0 16,15 1 3-16,0 0-4 0,0 0 1 0,0 0-1 15,0 0 0-15,0 0-2 0,0 0 1 16,0 0-2-16,0 0 0 0,0 0-2 16,0 0-7-16,0 0-4 0,21 14-8 0,-21-14 0 15,12-2-2-15,-12 2 0 0,17-5 2 16,-11 4 3-16,2-2 0 0,-8 3 5 0,11-3 0 16,-11 3 3-16,12-3 0 0,-12 3 2 15,0 0-2-15,10-3 3 0,-10 3 0 0,0 0-2 16,13-5-1-16,-13 5-2 0,0 0 2 15,0 0 0-15,8-1-1 0,-8 1 1 0,0 0 2 16,0 0 3-16,0 0-3 0,0 0 3 16,13 1-1-16,-13-1 4 0,0 0 0 15,0 0 1-15,0 0 1 0,12 0 0 0,-12 0 0 16,0 0 1-16,8-2 1 0,-8 2-2 0,11-2 0 16,-11 2-2-16,10-7-2 0,-10 7 1 15,8-5-1-15,-2 0 1 0,1 0 0 16,-1 0-1-16,-2-2-2 0,2 2 0 15,2-3 1-15,-1 0 0 0,-3 1-1 0,0 1 2 16,4-2 0-16,-8 8 2 0,6-9-1 0,-2 4 1 16,-4 5 0-16,9-9 0 0,-9 9 0 15,2-5 1-15,-2 5-2 0,0 0 3 0,0 0-3 16,0 0 0-16,0 0 2 0,0 0-3 16,0 0 5-16,0 0-2 0,0 0-1 0,0 0 3 15,0 0-3-15,0 0 4 0,0 28-3 16,0-28 1-16,0 11 5 0,0-11-1 15,2 9 1-15,-2-9 0 0,6 6 1 0,-6-6-2 16,8 3 5-16,-8-3-5 0,0 0-1 16,19-6 0-16,-19 6 3 0,12-8 0 0,-6 1-1 15,3-1 0-15,-3 2-1 0,0-4-1 16,0 1 3-16,1-1 5 0,-3-1 9 0,0 6 8 16,-4 5 6-16,6-14 3 0,-4 9 6 15,-2 5-1-15,6-11-3 0,-6 11-5 0,0 0-2 16,0 0-3-16,0 0-3 0,0 0-1 15,0 0 1-15,0 0-2 0,0 0-2 16,0 0-1-16,0 33 3 0,0-33-2 0,2 12 3 16,3-7 0-16,-5-5-2 0,6 11-1 15,0-8 2-15,2 0-6 0,-8-3 1 0,15 3-3 16,-9-3 3-16,-6 0-4 0,14 0 0 16,-14 0-3-16,17-5 3 0,-11 1-5 0,2-1 1 15,-1-2 0-15,-1 0-1 0,0-4-2 0,0 4 0 16,-2-1 0-16,5-1 1 0,-5 2-1 15,-4 7 2-15,6-10 9 0,-2 5 20 16,-4 5 14-16,0 0 26 0,0 0 33 0,0 0 25 16,0 0 27-16,6 20 14 0,-6-20 5 15,-8 26 4-15,2-8 2 0,0 3-5 0,-3 3-9 16,1 0-17-16,-2 3-12 0,1 0-17 16,-1 0-8-16,0-1-14 0,-3 2-10 15,3 1-12-15,-2-3-47 0,-5 3-36 0,1-6-58 16,1 0-146-16,-4-1-134 0,1-5-113 0,1-1-122 15,1-4-165-15,-3-3-72 0,5-1 104 16,-5 0-761-16,5-2-915 0</inkml:trace>
  <inkml:trace contextRef="#ctx0" brushRef="#br0" timeOffset="211919.29">3841 9459 3829 0,'0'0'-154'0,"0"0"21"0,0 0 24 15,0 0 43-15,0 0 41 0,29-25 32 0,-11 17 15 16,3-3 3-16,4-2-2 0,6-2 16 16,-2-1-19-16,4-3-93 0,-2 0-99 0,-2-3-132 15,0 1-197-15,0 0 36 0,-5 1-203 16,-3 5-163-16</inkml:trace>
  <inkml:trace contextRef="#ctx0" brushRef="#br0" timeOffset="212753.67">3824 8110 1769 0,'0'0'-1'0,"0"0"33"0,0 0 8 16,8-10 9-16,-8 10 20 0,0 0 34 15,0 0 23-15,0 0 17 0,9-4 19 0,-9 4 36 16,0 0 14-16,0 0 12 0,0 0 6 16,0 0 4-16,12 24-11 0,-12-24-13 0,-4 19-14 15,4-19-21-15,-12 22-18 0,5-10-16 16,-3 3-16-16,2-3-11 0,0-1-60 15,-3 1-94-15,1-2-129 0,-1-5-153 0,-1 0-206 16,4-3-95-16,0-2 80 0,8 0-396 16,0 0-418-16</inkml:trace>
  <inkml:trace contextRef="#ctx0" brushRef="#br0" timeOffset="214256.2">4258 7864 2367 0,'6'-14'-113'0,"-6"14"46"0,0 0 25 0,0 0 31 16,9-10 24-16,-9 10 19 0,0 0 18 15,6-9 11-15,-6 9 14 0,0 0 10 0,8-13 7 16,-8 13 4-16,0 0 0 0,6-10 1 16,-6 10 0-16,0 0 4 0,5-13-23 0,-5 13-2 15,0 0 3-15,2-20-2 0,-2 20-2 16,0 0 8-16,-7-22-2 0,7 22-4 16,-10-16-7-16,4 7-2 0,0 2-6 0,6 7-1 15,-15-14-9-15,9 10-1 0,6 4-9 16,-17-3-1-16,9 3-5 0,8 0-3 0,-20 5 2 15,9 0-11-15,1 3 2 0,-5 2-8 0,5 2 3 16,-2 1-4-16,1 2-3 0,3 2 1 16,-2-3-2-16,1 3 2 0,5-4-3 15,0-2 1-15,4 5-3 0,0-5 5 0,2 0 2 16,2 0-3-16,5 0-2 0,-1-1 1 16,4-1 0-16,-1 0 2 0,-1-2 10 0,4 2 5 15,-1-2 7-15,-1 0 7 0,1-2 2 16,-3 2 5-16,0 0 6 0,-1 0 8 15,1-1 12-15,-2 4 23 0,-2-1 13 0,-1 0 9 16,-5-9 6-16,6 22 5 0,-6-12-8 16,0-10-7-16,-6 24-23 0,-1-11-5 15,3-4-11-15,-2 3-7 0,-2-3-3 0,-1 0-10 16,1-2-3-16,-2 2-3 0,0-5-7 0,-3 2-9 16,1-2-3-16,-1-2-1 0,13-2-5 15,-27 0 0-15,15-2-6 0,0 0-23 16,-3 1-32-16,5-3-46 0,-1 0-70 0,5 1-87 15,-2-2-80-15,8 5-85 0,-10-14-90 16,8 5-194-16,2 9 27 0,0-18 97 0,4 6-448 16,-4 12-483-16</inkml:trace>
  <inkml:trace contextRef="#ctx0" brushRef="#br0" timeOffset="214556.97">4353 7594 2764 0,'2'-15'-5'15,"-2"15"22"-15,0 0 4 0,7-15 12 0,-7 15 18 16,0 0 11-16,0-14 20 0,0 14 17 16,0 0-16-16,0 0 16 0,0 0 7 0,0 0 19 15,0 0 16-15,0 0 11 0,0 0 7 16,0 0 0-16,0 0-3 0,0 0-2 0,0 0 2 15,0 0-10-15,10 42-16 0,-10-42-10 16,0 21-13-16,0-21-11 0,-2 21-13 16,2-13-9-16,-2 3-58 0,2-11-84 0,0 16-122 15,0-16-140-15,0 14-146 0,0-14-178 16,0 11 53-16,0-11 81 0,2 16-346 0,-2-16-351 16</inkml:trace>
  <inkml:trace contextRef="#ctx0" brushRef="#br0" timeOffset="-214686.7">4601 7970 2576 0,'-8'23'101'0,"8"-23"-5"16,0 0-9-16,0 0-6 0,-4 10 3 15,4-10 42-15,0 0 14 0,0 0 11 0,-2 16 6 16,2-16-2-16,0 0-4 0,-4 16-10 15,4-16-10-15,-8 17-13 0,3-7-9 0,-3 2-10 16,0-2-10-16,0 2-21 0,-5 0-8 16,1 0-5-16,1-2-7 0,-1 2-22 15,2-5-62-15,-1 2-71 0,1-3-72 0,0-1-83 16,1-3-84-16,9-2-163 0,-12 0-55 16,12 0 56-16,0 0-287 0,0 0-284 15</inkml:trace>
  <inkml:trace contextRef="#ctx0" brushRef="#br0" timeOffset="-214004.37">4725 7795 2379 0,'7'-12'101'0,"-7"12"-5"0,0 0-5 15,4-11-6-15,-4 11 9 0,0 0 12 0,0 0 7 16,0 0 5-16,8-8-8 0,-8 8 17 16,0 0 13-16,0 0 3 0,0 0 2 0,10 35 5 15,-10-21 6-15,0 1 3 0,-2 2 1 16,2-2-5-16,-2 3-10 0,2 0-10 0,-2 1-10 16,-2 1-7-16,4 0-11 0,-2-5-12 15,0 2-11-15,0-3 2 0,2 1-17 0,0-15-5 16,-2 23-5-16,2-23-6 0,0 16-3 15,0-16 0-15,-2 15 5 0,2-15 0 16,0 0-4-16,0 0-7 0,-2 11-4 16,2-11-6-16,0 0-1 0,0 0 0 0,0 0-2 15,0 0-7-15,-4-41-3 0,4 41-3 16,6-39-6-16,0 15 3 0,0-5 12 0,2-3 0 16,3 2-7-16,-1 1-3 0,0 3 1 15,1 0 1-15,-1 3-5 0,5 0-3 0,-7 4-1 16,2 1 1-16,0 3-7 0,1-1-1 15,-3 4-2-15,2 2 2 0,-1 1 2 0,-1 3-2 16,-8 6-1-16,14-9 1 0,-14 9-9 16,13 0 9-16,-13 0 4 0,0 0 4 0,14 15-2 15,-14-15-1-15,0 19 3 0,-2-4-2 16,2-15 6-16,-10 31-6 0,2-13 0 16,-1-1 1-16,-1-2-1 0,2 1 2 0,-3 1-4 15,1-4-1-15,2-2-3 0,0-3 11 0,1 2-13 16,7-10 7-16,-12 13-2 0,6-9-1 15,6-4-1-15,-6 7 4 0,6-7 1 16,0 0-3-16,-9 9-4 0,9-9 0 0,0 0-1 16,0 0-8-16,0 0 10 0,0 0 2 15,0 0 1-15,11 22 6 0,-11-22-5 0,10 11 4 16,-4-5-6-16,-6-6 4 0,13 13-2 16,-5-6 1-16,0-1 0 0,-2 0-1 15,3 1-16-15,-3-5-49 0,0 3-67 16,-6-5-84-16,10 7-89 0,-10-7-101 0,0 0-104 15,0 0-173-15,0 0-15 0,15-12 98 0,-13 7-512 16,-2 5-575-16</inkml:trace>
  <inkml:trace contextRef="#ctx0" brushRef="#br0" timeOffset="-213718.52">5044 7370 2927 0,'8'-10'-35'0,"-8"10"32"15,12-12 16-15,-3 7 30 0,-9 5 40 16,16-3 78-16,-16 3 32 0,25 4 36 16,-6 0 22-16,-1 3 24 0,5 3-3 0,-2 3 9 15,1 2 5-15,-1 1 0 0,2 5-4 16,-5 0-9-16,3 6-8 0,-9-1 1 16,-1 0-16-16,-3 6-15 0,-4 1-22 0,-4 5-12 15,-2 4-22-15,-6 0-18 0,-7 13-14 0,-3-2-16 16,-3-1-8-16,0-4-14 0,-5-3-15 15,-1 0-94-15,6-11 0 0,-4-6 0 16,3 0-88-16,-1-6-151 0,4-3-135 0,-1-4-138 16,-3-1-143-16,4-7-195 0,5-4 77 15,1 0 100-15,13-3-697 0,-27-9-823 0</inkml:trace>
  <inkml:trace contextRef="#ctx0" brushRef="#br0" timeOffset="-210697.53">1220 7981 4513 0,'-7'0'-28'0,"7"0"69"0,0 0 47 15,-16 0 37-15,16 0 13 0,0 0-11 0,0 0-14 16,0 0-23-16,0 0-17 0,0 0-5 0,0 0-6 15,0 0-1-15,0 0-3 0,0 0 1 16,41-6-7-16,-12-1-7 0,2 1-2 16,8-5-7-16,1 2-1 0,1-2-3 0,-4-3-3 15,0 2-11-15,-1 1-31 0,-10 0-29 16,1-1-38-16,-4 1-36 0,-8 2-28 0,-1-2-21 16,-4 3-2-16,-3-3 13 0,-5 4 14 15,-2-2 14-15,0 9 13 0,-11-14 11 16,3 9 13-16,0-1 10 0,-3 1 13 0,3 2 10 15,-2-2 12-15,10 5 8 0,-13-7 7 16,7 3 5-16,6 4 4 0,-8-5-4 0,8 5 8 16,0 0-1-16,0 0 3 0,0 0 3 15,0 0 3-15,21-6 1 0,-7 9 6 16,3-3-3-16,-1 1 18 0,3 3 17 0,-1-1 11 16,-1 1 11-16,-5 2 11 0,3-2 31 15,-5 5 42-15,0 3 34 0,-5 3 3 0,-3 0 2 16,-4 4 1-16,-5 1-15 0,-3 3-11 15,-4-1-16-15,-5 1-16 0,2-2-8 0,-1 0-11 16,-1-1-20-16,1-3-21 0,3-4-49 16,3-2-75-16,-1 1-102 0,1-5-110 15,4 2-131-15,-1-6-145 0,9-3-152 0,-8 4 101 16,8-4-503-16,0 0-575 0</inkml:trace>
  <inkml:trace contextRef="#ctx0" brushRef="#br0" timeOffset="-209060.66">5348 7984 2170 0,'0'0'296'0,"-13"-6"-120"15,13 6-66-15,0 0-32 0,0 0-9 16,-10-8-8-16,10 8 1 0,0 0 6 0,0 0 26 16,0 0 11-16,0 0-12 0,31-12 5 15,-10 3-2-15,8-2-3 0,8-2-3 16,10-9-2-16,3 0-11 0,2-3-5 0,-3 1-7 15,1-6-5-15,-3 3-7 0,1 5-5 16,-11 1-5-16,-4 4-5 0,-2 1-1 0,-2 0-4 16,-4 2-8-16,-4 4-24 0,-1 1-55 15,-3 4-43-15,-3 0-44 0,-1 2-48 0,-3 3-57 16,-2 3-38-16,1 2-78 0,-7 6-165 16,0 2 24-16,-4 4-176 0,0 4-174 15</inkml:trace>
  <inkml:trace contextRef="#ctx0" brushRef="#br0" timeOffset="-208766.56">5623 8486 2145 0,'0'0'159'0,"-15"7"24"0,15-7-10 0,0 0-4 16,-12 1-5-16,12-1-8 0,0 0 9 15,0 0 3-15,0 0-2 0,0 0-7 0,37-25-5 16,-18 16-11-16,5-4-9 0,1-1-10 16,4-3-12-16,4 2-11 0,-2-3-10 15,2-1-10-15,0 2-7 0,0-5-9 0,0 3-4 16,-2 1-9-16,3-3-16 0,-8 4-7 16,1-3-20-16,-4 4-39 0,-4 2-41 0,-3 2-42 15,-1 2-35-15,-3 3-52 0,-2 0-68 16,-1 4-53-16,-9 3-76 0,0 0-168 15,0 0 18-15,0 0-274 0,0 0-307 0</inkml:trace>
  <inkml:trace contextRef="#ctx0" brushRef="#br0" timeOffset="-208373.23">5527 8995 2435 0,'0'0'35'0,"0"0"-3"15,0 0 2-15,-14-16 3 0,14 16 2 16,0 0 1-16,0 0 2 0,0 0-1 16,0 0 5-16,21-19 6 0,-5 11-4 0,5-4-2 15,2-4-6-15,8-2-2 0,0-2-5 16,10-10-3-16,-2 0-3 0,-4 6-2 16,-8 2-2-16,4 1-2 0,-4-1-2 0,2 0 2 15,-4 3-6-15,-4 3-1 0,-3 3-25 16,-1 2-31-16,-3 0-35 0,-1 1-47 15,-1 6-50-15,-6 2-48 0,-6 2-88 0,0 0-138 16,0 0-173-16,6 10-119 0</inkml:trace>
  <inkml:trace contextRef="#ctx0" brushRef="#br0" timeOffset="-208093.44">5513 9403 1648 0,'-4'7'49'16,"4"-7"26"-16,-6 11-5 0,6-11-7 0,0 0 7 15,0 0 14-15,0 0 10 0,29 5 2 16,-11-11 10-16,5-4 1 0,4-1 0 0,4-6 0 16,14-9-3-16,1-4-8 0,-3 4-7 15,3-3-10-15,-3 1-4 0,-2 0-14 16,-5 6-4-16,-5 3 14 0,-5 2-2 0,-3 0-12 15,0 5-1-15,-2-1-43 0,-5 1-40 16,-1 3-49-16,-1 3-53 0,-4 0-70 16,1 1-61-16,-5 0-121 0,-6 5-101 0,8-2-181 15,-8 2-159-15</inkml:trace>
  <inkml:trace contextRef="#ctx0" brushRef="#br0" timeOffset="-191609.72">4080 10336 1690 0,'-6'6'239'15,"6"-6"-50"-15,-10 6-13 0,10-6-19 16,-10 6 11-16,10-6-16 0,-11 9-20 0,11-9 9 16,-10 7 23-16,10-7 18 0,0 0 12 15,-6 7 2-15,6-7 3 0,0 0-9 16,0 0-3-16,0 0 1 0,0 0-6 0,0 0-9 16,47-32-9-16,-3 5-3 0,7 1 15 15,7-7-9-15,8-1-11 0,3-1-6 0,3-2-8 16,-2 1-3-16,3-2 0 0,-3 2-6 15,-6-1-3-15,-4 6-14 0,-8 1-6 0,-5 7-11 16,-14 4-5-16,-6 4 4 0,-4 3 1 16,-5 4-1-16,-5 1-2 0,1 0-7 0,-3 2-6 15,-1 1-8-15,-10 4-6 0,17-6-7 16,-17 6-5-16,10-4-8 0,-10 4-5 0,0 0-3 16,14-5-8-16,-14 5-1 0,0 0-7 15,0 0-23-15,0 0-48 0,0 0-53 0,7 9-58 16,-7-9-63-16,0 0-70 0,0 0-67 15,-11 20-60-15,7-10-56 0,-2 1-54 16,0 3-118-16,-3 1-95 0,-1 2 109 0,0 0-534 16,-5 2-631-16</inkml:trace>
  <inkml:trace contextRef="#ctx0" brushRef="#br0" timeOffset="-170438.55">5532 10611 1253 0,'-15'0'179'16,"15"0"-34"-16,-14-2-13 0,14 2 9 16,0 0 6-16,-19-3 1 0,19 3 0 0,0 0 0 15,-16 3 36-15,16-3 1 0,0 0 15 16,-13 2 5-16,13-2 0 0,0 0-11 0,0 0-1 16,0 0 5-16,-12 3 7 0,12-3 20 15,0 0 22-15,0 0 27 0,0 0 12 0,0 0 1 16,49-10-4-16,-16 1-11 0,7-3-12 15,18-6-16-15,6-6-12 0,2 3-18 16,2-5-14-16,0 0-14 0,-2-1-9 16,3 1-13-16,-3 2-13 0,-4 1-10 0,-6 1-8 15,-5 2-128-15,-11 6-5 0,-7 1 0 0,-9 3 0 16,-3 2 0-16,-2 1 0 0,-3 2 0 16,-1-2 0-16,-5 4 0 0,2-1 0 0,-12 4 0 15,17-8 0-15,-17 8 0 0,14-2 0 16,-14 2 0-16,11-2 0 0,-11 2 0 15,0 0 0-15,0 0 0 0,0 0 0 0,0 0 0 16,6 12 0-16,-6-12 0 0,0 0 0 16,0 0 0-16,-15 16 0 0,15-16 0 0,-12 10-304 15,4-2-291-15,0 0-78 0,-5 5-195 16,1 1 33-16,-1 1 112 0,-1 3-703 0,-1-5-877 16</inkml:trace>
  <inkml:trace contextRef="#ctx0" brushRef="#br0" timeOffset="-125526.14">20283 12116 413 0,'-13'2'30'0,"1"-1"-23"0,12-1-24 0,-19 2-22 16,19-2-35-16,-10 4-35 0,10-4 37 15</inkml:trace>
  <inkml:trace contextRef="#ctx0" brushRef="#br0" timeOffset="-122398.8">11317 10751 1181 0,'-12'-1'179'15,"12"1"-49"-15,0 0-1 0,0 0 9 16,-10-4-3-16,10 4-7 0,0 0-6 0,0 0-8 16,0 0 6-16,0 0-14 0,0 0-6 15,0 0-6-15,0 0 0 0,0 0-5 16,0 0 3-16,-15-3 22 0,15 3 10 16,0 0-1-16,0 0 6 0,0 0 6 0,0 0 3 15,0 0 0-15,0 0 1 0,0 0-3 16,0 0-1-16,0 0 6 0,0 0-11 0,0 0-4 15,0 0-8-15,0 0-5 0,35-7-11 16,-35 7-8-16,27-1-8 0,-12 1-10 16,-3 0-8-16,-12 0-4 0,31 0-7 0,-14 1-4 15,-3-1-7-15,5 0-4 0,-3 0-4 16,3 0-3-16,4 3-3 0,1-3-2 0,-1 0-2 16,2 0-1-16,2 0-6 0,0 0-1 15,-2 0 0-15,1 0-1 0,1-3-5 0,-2 6 1 16,-2-6-5-16,0 3 1 0,-1 0-3 15,-3 0 3-15,4 0-1 0,-5 0-3 16,1 0-1-16,-1 0 0 0,3 0 1 0,-2 0-1 16,1 0-2-16,3 0 2 0,-2 0-2 15,2 0-1-15,-3 0-1 0,-1-1 2 0,2 1-1 16,-5 0-1-16,1 0 1 0,1 0 8 16,-3 1-11-16,-1-1 4 0,1 0-4 15,-1 0 3-15,-14 0 0 0,21 0 4 0,-21 0 11 16,20 0 0-16,-9 0 5 0,-11 0-1 15,20 3-2-15,-20-3 6 0,19 0-3 0,-9 4 0 16,-10-4 1-16,19 0-3 0,-19 0 2 16,17 1-3-16,-17-1-1 0,14 2 7 0,-14-2 23 15,14 0 4-15,-14 0-3 0,15 1 2 16,-15-1 3-16,0 0 2 0,19 0 2 0,-19 0-6 16,12 2 2-16,-12-2-5 0,0 0-1 15,0 0-3-15,19 0-4 0,-19 0-2 0,0 0 0 16,0 0-3-16,16 1-1 0,-16-1-7 15,0 0 1-15,0 0-7 0,0 0 1 0,0 0-1 16,15 0-5-16,-15 0 1 0,0 0-5 16,0 0 1-16,0 0 0 0,0 0-5 15,0 0 3-15,0 0-3 0,0 0-5 0,0 0-43 16,10 0-61-16,-10 0-75 0,0 0-78 16,0 0-85-16,0 0-89 0,0 0-78 15,0 0-103-15,0 0-135 0,-44-1 71 0,30 2-535 16,-3 0-669-16</inkml:trace>
  <inkml:trace contextRef="#ctx0" brushRef="#br0" timeOffset="-115378.67">20985 9913 633 0,'0'0'106'0,"-2"-23"-18"0,2 23 11 15,0 0 8-15,-2-19 4 0,2 19-5 0,0-17 3 16,0 17-7-16,4-19 5 0,5 9 6 15,-3-2 5-15,2 3 4 0,5-1-5 16,1 3 0-16,0 0 4 0,-1 4 0 0,5 3 24 16,-1 3-5-16,-3 6 6 0,-1 5-7 15,1-2 5-15,-9 8-8 0,-1 1-6 0,0 3-2 16,-8 0-7-16,-3 5-3 0,-1 0-11 16,-4 3-7-16,-1-1-6 0,-1-4-8 0,4-1-8 15,-3-3-5-15,-1-3-14 0,5-5 0 16,-1 2 0-16,2-7 14 0,0 2 13 15,3-5-4-15,1-7-7 0,4 0-8 0,0 0-6 16,0 0-11-16,0 0-6 0,0-38-4 16,4 21-2-16,9-5-5 0,-3-1-16 15,7-7 2-15,5 1-5 0,7-10-3 0,2 0-2 16,0 3 1-16,7 0-4 0,-7 8 2 16,-7 6-1-16,3-1-4 0,-8 6 4 0,-5 1 1 15,1 6 11-15,-5 0 12 0,-4 2-2 16,-6 8 0-16,0 0 2 0,0 0 12 15,0 0 9-15,0 0 6 0,-43 15 1 0,28-3 0 16,-3 3-3-16,3 3 0 0,3 3 1 16,0-2-1-16,1 1 8 0,7 1 2 0,0-1-2 15,4 2-6-15,4-1-2 0,4 1-1 16,1-3-6-16,5-1-4 0,1 0-4 0,3-1-4 16,-1-2-2-16,5-3-8 0,1-1-2 15,2-1-62-15,-2-5-98 0,2 3-113 16,-3-2-119-16,1 0-111 0,-6 1-206 0,3 3-13 15,-1-3 73-15,-5 3-469 0,5-1-564 16</inkml:trace>
  <inkml:trace contextRef="#ctx0" brushRef="#br0" timeOffset="-114568.23">23449 9777 2780 0,'-10'-7'-158'16,"4"-2"25"-16,6 9 27 0,-8-16 21 16,8 16 28-16,-9-14 26 0,9 14 24 0,-4-13 16 15,4 13 8-15,-2-15 9 0,2 15 5 16,0 0 6-16,6-23 3 0,-6 23 4 0,4-14-4 16,-4 14 2-16,5-9 2 0,-5 9 0 15,0 0 3-15,0 0 12 0,0 0 8 0,0 0 3 16,0 0 0-16,0 0 2 0,0 0-19 15,0 0-10-15,6 36 2 0,-6-22-5 16,4-3 2-16,-2 2-2 0,4-1-1 0,0 2 0 16,3-4-2-16,3 0 0 0,3 0-5 15,-1-3-2-15,3-2-5 0,-1-1-3 16,-1-3 1-16,1-1 0 0,3-4-4 16,-3-2 4-16,3-1 20 0,-1-3 14 0,-3 3 21 15,-1-2 15-15,1-2 16 0,-3 3 13 16,-3 0 17-16,1 0 8 0,-4 1 6 0,-6 7-1 15,12-10-6-15,-12 10-5 0,9-7-7 16,-9 7-10-16,0 0 3 0,0 0 1 16,0 0 10-16,-4 32 2 0,-3-16 8 0,3 4 8 15,-4 1 5-15,2 1 0 0,-2 3-3 16,-1-2-3-16,-1 1-8 0,0 0-9 16,1 0-9-16,-3-4-7 0,4-1-11 0,-3-4-8 15,1 1-4-15,-2-1-12 0,-3-3-5 16,3-2-10-16,-3-3-6 0,-1-5-9 0,1 1-6 15,-1-6-8-15,1-1-11 0,1-4-28 16,-3-2-40-16,3 0-67 0,-1-4-65 0,1 1-85 16,3-2-77-16,1 0-64 0,2 0-78 15,4 3-57-15,0-2-57 0,6-2-189 16,4 0 92-16,2-3-575 0,7-1-718 0</inkml:trace>
  <inkml:trace contextRef="#ctx0" brushRef="#br0" timeOffset="-114201.08">23906 9509 3170 0,'0'0'-147'16,"0"-17"39"-16,0 17 34 0,-10-17 46 15,10 17 36-15,-17-15 36 0,5 8 18 0,-5-2 26 16,1 2 29-16,-7 3-24 0,0 1 11 16,-3-1 3-16,-5 5 2 0,-5 2-1 15,-7 3 3-15,-15 7 2 0,-2 6 6 16,4 5 15-16,3 5-11 0,1 10-6 0,6 2-4 15,3 5-6-15,6 7-5 0,8 1-8 16,2-2-5-16,8 0-7 0,9-7-2 0,6-8-3 16,4-2-1-16,10 0-2 0,9 0-1 15,16 3-2-15,11-6-13 0,7-8 3 16,9-10-4-16,6-9-7 0,1-8 2 0,3-5 11 16,-6-10 6-16,-2-2 3 0,-6-6-1 15,-10-5 2-15,-3-11-5 0,-10 0-3 0,-4-7-2 16,-6-2-11-16,-6 2-5 0,-9 4-9 15,-4 9-4-15,-6 3 7 0,0 4-17 16,-8 0-3-16,-4 2-6 0,-7-3-18 0,-18 0-55 16,-5-1-60-16,-9 7-74 0,-3 4-77 15,-4 5-89-15,-4 5-86 0,-6 5-103 0,0 2-184 16,-1 0 108-16,-5 7-452 0,0-1-545 16</inkml:trace>
  <inkml:trace contextRef="#ctx0" brushRef="#br0" timeOffset="-113448.85">21157 9585 2642 0,'8'-12'-205'16,"1"3"30"-16,-3-1 29 0,-6 10 30 15,10-14 28-15,-10 14 31 0,6-11 1 0,-6 11 17 16,4-9 10-16,-4 9 17 0,0 0 13 16,7-14 16-16,-7 14 22 0,0 0 17 15,2-11 10-15,-2 11 10 0,0 0 18 16,0 0 17-16,0 0 11 0,-17-16 9 0,17 16 1 15,-12-7 30-15,-3 5-6 0,15 2 2 16,-25 0-7-16,9 2 2 0,-5 1-2 16,-6 4-2-16,0 1-10 0,-10 7-4 0,-8 9-4 15,-5 2-9-15,7 7-9 0,-3 4-24 16,9 7-8-16,-2-1-5 0,12 7-10 0,0 1-2 16,8 1 0-16,9-7-7 0,6-2 2 15,4-6-3-15,10 3 5 0,11 12 12 16,6-5 7-16,10-2 5 0,4-7 10 0,9-5 2 15,8-5 14-15,14-8 2 0,5-6 3 16,8-6 7-16,-1-7-8 0,5-5-7 0,-8-3-6 16,-7-6 4-16,-8-5 10 0,-6-3 8 15,-6-5 1-15,-11-7-4 0,-5-3-6 16,-9-5-12-16,-11 3-10 0,-10-2-9 0,-5 4-5 16,-6-5-11-16,-7 1-6 0,-13-11-8 15,-6 3-7-15,-10 2-5 0,-2 3-9 0,-5 2-2 16,-5 2-4-16,-3 5-5 0,-2 0-1 15,2 3-6-15,1 5-2 0,-1 1 0 0,4 4-4 16,9 4-5-16,6 4-35 0,0 4-55 16,8 2-81-16,0 0-87 0,4 3-103 0,5 2-114 15,1 2-78-15,3 3-219 0,5 3 5 16,9-6 105-16,-14 11-566 0,14-11-686 16</inkml:trace>
  <inkml:trace contextRef="#ctx0" brushRef="#br0" timeOffset="-113245.86">21143 9430 494 0,'-7'-15'-168'0,"1"1"57"16</inkml:trace>
  <inkml:trace contextRef="#ctx0" brushRef="#br0" timeOffset="-112380.8">20994 8177 88 0,'4'-19'212'15,"-4"19"-23"-15,-4-19-14 0,4 19-11 0,-4-19-13 16,-1 11 12-16,5 8 9 0,-8-16 12 16,-2 8 4-16,2 1-13 0,8 7-6 15,-19-9 7-15,4 5 2 0,-1 4 24 16,-7 2-12-16,0 2-7 0,-3 5-11 0,-5 4 2 15,-3 5-3-15,-13 10-3 0,6 3-9 0,-3 3-11 16,3 4-11-16,8 3-10 0,2 0-11 16,4 0-24-16,10-1-6 0,7-4-4 15,2-3-6-15,8-1-4 0,4 3-7 0,8-2-2 16,5-1-6-16,4-6-3 0,1 1-7 16,5-6-5-16,4-3-37 0,0-4-68 0,-4-3-83 15,2-5-89-15,0-1-100 0,-4-5-86 16,-1-2-216-16,-1-1 53 0,0-2 72 15,0 1-216-15,-1-4-219 0</inkml:trace>
  <inkml:trace contextRef="#ctx0" brushRef="#br0" timeOffset="-111927.45">21473 8233 1925 0,'0'0'-40'0,"-16"-10"22"0,5 5 12 0,-1 1 32 15,0 0 13-15,12 4 6 0,-21-3 2 16,21 3 0-16,-21-3-2 0,21 3 0 16,-16 3 0-16,16-3-3 0,-15 11 2 15,15-11 1-15,-4 12 6 0,4-12 12 0,8 22 2 16,3-12 12-16,1 3 27 0,7 0 1 16,-3 1 32-16,-1-1 44 0,-3-1 30 0,-4-2 32 15,-1 0 19-15,-3-1 10 0,-4-9 15 16,0 19 8-16,-9-8-14 0,-5 1-25 0,-3-4-25 15,-1 0-28-15,-5-1-23 0,4 1-14 16,-1-2-21-16,1-1-13 0,1-1-11 0,7 0-16 16,-5-2-18-16,3-1-58 0,7 0-60 15,-4 2-95-15,10-3-112 0,-13 2-85 16,13-2-78-16,0 0-70 0,0 0-90 0,0 0-135 16,0 0 51-16,27 15-419 0,-12-12-536 15</inkml:trace>
  <inkml:trace contextRef="#ctx0" brushRef="#br0" timeOffset="-111772.06">21533 8505 2750 0,'19'4'-44'0,"-11"-1"80"0,2-2 38 16,-10-1 23-16,13 3 41 0,-13-3 52 0,0 0 22 16,0 0 10-16,10 4-6 0,-10-4-23 15,0 0-18-15,0 0-17 0,0 0-18 0,-29 22-12 16,21-17-10-16,-11 2-16 0,7 1-9 16,-3-2-19-16,5 0-73 0,-2 0-95 15,-1-1-101-15,5 0-122 0,-2-2-110 0,10-3-205 16,-11 0 24-16,11 0 99 0,0 0-270 15,0 0-269-15</inkml:trace>
  <inkml:trace contextRef="#ctx0" brushRef="#br0" timeOffset="-111412.53">22095 8320 2200 0,'7'-14'38'0,"-5"2"31"15,-2 12 31-15,-6-19 30 0,6 19 20 16,-9-16 38-16,1 10 5 0,8 6-6 0,-17-10-15 15,3 7-18-15,14 3-16 0,-23 2-14 16,9-1-13-16,-1 5-11 0,-1 1-10 0,-1 1-8 16,3 0-9-16,3 3-7 0,3 0-5 15,0 0-5-15,4 1-4 0,4-12-4 0,0 17-7 16,0-17 2-16,14 14-7 0,-3-10-1 16,-1 0-6-16,-10-4-3 0,23 3 1 15,-23-3-1-15,22-5-3 0,-13-1-1 16,3-1-2-16,-6-2 0 0,3-1 7 0,-3-2 17 15,-2 1 15-15,0 0 12 0,-4 11 9 16,4-21-12-16,2 13-4 0,-6 8-8 0,4-14-6 16,-4 14-8-16,5-11-6 0,-5 11-5 15,0 0-1-15,0 0-3 0,0 0-3 0,0 0-2 16,0 0 1-16,12 26-46 0,-12-26-109 16,4 22-111-16,0-10-149 0,-2-1-144 0,2 1-175 15,5-4 110-15,1 4-435 0,2-1-510 16</inkml:trace>
  <inkml:trace contextRef="#ctx0" brushRef="#br0" timeOffset="-111236.42">22441 8429 3075 0,'0'0'56'0,"0"0"20"0,0 0 33 16,0 0 37-16,0 0 8 0,0 0 3 0,0 0-2 16,0 0 1-16,0 0 0 0,0 0-7 15,-27 23-10-15,19-18-28 0,-7 4-9 0,5-2-7 16,-3 1-11-16,1-3-9 0,0 3-10 15,1-4-55-15,-1 1-92 0,1-3-113 0,3 2-142 16,0-1-173-16,8-3-128 0,-13 1 56 16,13-1-345-16,0 0-408 0</inkml:trace>
  <inkml:trace contextRef="#ctx0" brushRef="#br0" timeOffset="-110826.98">23055 8158 2452 0,'0'-19'-53'15,"0"19"33"-15,-9-13 38 0,1 7 38 16,8 6 27-16,-19-9 15 0,7 8 2 16,12 1-18-16,-25 5-4 0,13 0-7 0,-3 7-4 15,5-2 1-15,0 4-7 0,3 2 1 16,3-3 0-16,4 2 19 0,0 2 10 0,2-1 3 16,3-4 17-16,-1 3 2 0,0-3 16 15,0 2 14-15,-2-5 20 0,-2-9 33 16,4 19 8-16,-4-19-16 0,-4 16-18 0,4-16-19 15,-17 11-12-15,7-5-19 0,-4-4-9 16,1 1-14-16,13-3-9 0,-22 4-44 0,11-6-88 16,11 2-130-16,-16-7-130 0,14 0-123 15,-3-1-216-15,5 8-19 0,5-15 64 16,-5 15-377-16,10-26-452 0</inkml:trace>
  <inkml:trace contextRef="#ctx0" brushRef="#br0" timeOffset="-110667.36">23129 7913 2845 0,'6'-15'17'0,"0"6"25"0,-6 9 12 16,5-12 4-16,-5 12 18 0,4-8-5 0,-4 8-3 15,0 0-3-15,0 0-7 0,0 0-5 16,0 0-2-16,0 0-2 0,8 29-9 0,-8-17-82 16,-2 3-117-16,2-1-137 0,0 5-290 15,-2 0 88-15,2 4-171 0,-2 0-164 16</inkml:trace>
  <inkml:trace contextRef="#ctx0" brushRef="#br0" timeOffset="-110479.73">23253 8451 1901 0,'0'0'155'0,"0"0"30"0,0 0 32 16,0 0-1-16,0 0 7 0,0 0 2 15,0 0-14-15,0 0-18 0,0 0-18 16,0 0-19-16,0 0-15 0,-12 19-14 0,12-19-11 15,-9 11-11-15,9-11-26 0,-6 12-96 16,4-8-127-16,2-4-156 0,-6 8-184 0,6-8-129 16,0 0 90-16,0 0-274 0,0 0-286 15</inkml:trace>
  <inkml:trace contextRef="#ctx0" brushRef="#br0" timeOffset="-109975.89">23590 8213 2415 0,'4'-6'94'16,"-4"6"4"-16,0 0 11 0,6-13 1 0,-6 13-26 16,0 0 1-16,0 0 27 0,0 0 4 15,0 0 0-15,0 0-6 0,0 0-6 0,9 29-5 16,-9-29-14-16,0 22-7 0,-2-7-6 16,2-15-5-16,-5 29-7 0,3-15-1 15,-2 1-11-15,2-1-2 0,-2-1-3 0,4-13-1 16,-2 21-5-16,2-21 4 0,-6 14 37 15,6-14 21-15,-4 12 21 0,4-12 0 16,0 0-4-16,-7 9-5 0,7-9-7 16,0 0-8-16,0 0-3 0,0 0-11 0,-10-30-9 15,10 30-5-15,6-31-9 0,0 12-10 16,7-3-3-16,1-2-6 0,3 2-3 0,4-5-7 16,3 5-2-16,1 0-4 0,2 1-4 15,0 2-1-15,-2 7-6 0,-5-1 3 16,1 4-7-16,-2 1-1 0,-5 4-1 0,1 1 0 15,-5 3-1-15,-10 0 2 0,16 6 0 16,-16-6-1-16,7 11 0 0,-7-11 2 0,0 0-1 16,-13 27 0-16,7-16-2 0,-2 2 1 15,-5 1 3-15,1-1-6 0,2-1 0 16,-3 1-1-16,7-2 1 0,-2-1-1 0,-1-1 7 16,3 0-2-16,6-9 3 0,-6 17 4 15,6-17 0-15,0 14 4 0,0-14-4 0,6 15 1 16,3-8-1-16,-9-7-5 0,16 13-9 15,-6-7-66-15,-1 0-88 0,3-4-121 16,-4 1-133-16,3-3-136 0,1-3-176 0,-2 1 65 16,-10 2-477-16,23-12-598 0</inkml:trace>
  <inkml:trace contextRef="#ctx0" brushRef="#br0" timeOffset="-109758.77">24185 7860 2950 0,'13'-9'-109'0,"-1"2"35"15,3 0 52-15,-3 7 51 0,-12 0 39 16,23 7 36-16,-11-1 67 0,3 4 23 0,-3 1 18 16,0 4 9-16,1 4 3 0,-3 1-1 15,-2 6 3-15,1 0-4 0,-5 1-8 0,-2 0-18 16,-2 3-18-16,-4 0-19 0,-7 6-14 16,-1-2-13-16,-2 0-8 0,-5 0 0 15,-12 6-104-15,-2-1-139 0,-4-7-155 0,-3-4-181 16,-7 2-312-16,-1-9 96 0,-1-2 88 15,5-6-459-15,7-4-514 0</inkml:trace>
  <inkml:trace contextRef="#ctx0" brushRef="#br0" timeOffset="-102565.39">21597 8692 355 0,'0'0'36'0,"0"0"-18"16,0 0-4-16,0 0 11 0,-16-30 2 15,16 30-1-15,0 0 3 0,-17-1 4 16,17 1 1-16,0 0 5 0,-12-3 10 16,12 3 9-16,0 0-3 0</inkml:trace>
  <inkml:trace contextRef="#ctx0" brushRef="#br0" timeOffset="-94942.08">21630 11586 1322 0,'0'-6'-617'0,"-2"-1"113"0</inkml:trace>
  <inkml:trace contextRef="#ctx0" brushRef="#br0" timeOffset="-89715.99">21227 8701 274 0,'-14'-10'68'0,"14"10"-22"16,-13-11-16-16,13 11-5 0,-8-11 1 15,8 11-1-15,-10-13-2 0,6 6 9 0,4 7 5 16,-9-10 9-16,9 10 6 0,-8-11 7 15,8 11 7-15,-10-10 5 0,10 10 7 16,-8-8 6-16,8 8 2 0,0 0 13 0,-9-11 3 16,9 11 9-16,-10-6 6 0,10 6 6 15,0 0 13-15,-8-9 7 0,8 9 7 16,0 0 25-16,0 0-4 0,-13-3-5 0,13 3-28 16,0 0 1-16,0 0-5 0,0 0-1 15,0 0-6-15,0 0 0 0,0 0 5 16,0 0 8-16,0 0 6 0,0 0 5 0,0 0-2 15,0 0-6-15,0 0-2 0,40 2-9 16,-24-2-6-16,3 1-9 0,-1 0-10 0,1-1-8 16,4 0-2-16,-1 0-2 0,-1 0-2 15,-2-1-1-15,3 1-3 0,-1-1-6 16,-7-1-7-16,3 2-4 0,-3 0-10 0,-14 0-5 16,23-1 1-16,-23 1-7 0,19 0-4 15,-19 0-6-15,16 0 1 0,-16 0-4 0,15 0-2 16,-15 0-9-16,0 0 3 0,16-2-5 15,-16 2-14-15,7 0-46 0,-7 0-60 16,0 0-69-16,0 0-64 0,0 0-55 0,0 0-57 16,0 0-59-16,0 0-51 0,0 0-176 15,0 0 3-15,-23 15 92 0,23-15-302 0,0 0-320 16</inkml:trace>
  <inkml:trace contextRef="#ctx0" brushRef="#br0" timeOffset="-85132.93">21196 8658 2032 0,'0'0'-161'0,"0"0"22"15,4-15 18-15,-4 15 14 0,0 0 9 0,0 0 10 16,0 0 8-16,0 0 8 0,0 0 12 16,0 0 13-16,0 0 13 0,0 0 14 0,0 0 12 15,0 0 5-15,0 0 13 0,0 0 10 16,-14-10 5-16,14 10 8 0,0 0 18 16,0 0 3-16,0 0-1 0,0 0 0 15,0 0-1-15,0 0-2 0,0 0-2 0,0 0-8 16,0 0 0-16,0 0-6 0,0 0 0 15,0 0-1-15,0 0 0 0,0 0 1 0,0 0 2 16,0 0 4-16,0 0 6 0,0 0 6 16,0 0 11-16,0 0 11 0,0 0 8 15,0 0 3-15,0 0 2 0,0 0 17 0,0 0-3 16,0 0-1-16,0 0-2 0,0 0-6 16,0 0 2-16,14 34-3 0,-14-34-1 15,0 0-4-15,0 20-7 0,0-20-3 0,0 17 5 16,0-7-6-16,5 3 3 0,-3 0-3 15,-2 3 3-15,0-1-8 0,2 0-8 0,-2 1 3 16,0 1 1-16,0 1-3 0,-2 0-1 16,2 2-2-16,-2-1 1 0,-3 1-5 15,5-1-5-15,0-1-4 0,-4 0-3 0,4-1 0 16,-4 1-1-16,4-1-6 0,0 0-1 16,0-1-2-16,0-1-3 0,0-15-3 0,-2 27-1 15,2-16 0-15,-2 1-1 0,2-12 2 16,-2 26 0-16,2-13 3 0,0-2 1 0,0-11 2 15,-6 27-1-15,6-13-1 0,-2-1-3 16,-2-2-1-16,4-11 0 0,-5 24-3 16,1-10 0-16,4-14-2 0,0 19-1 0,-4-10 0 15,4-9-2-15,-2 18 0 0,2-18-2 16,-2 15 0-16,2-15-5 0,-4 9 3 16,4-9-3-16,0 0-1 0,-2 17 1 0,2-17 3 15,0 0 5-15,0 0 6 0,-4 13 1 16,4-13 3-16,0 0-1 0,0 0-3 0,0 0-3 15,0 0-2-15,0 0-4 0,0 0 1 16,0 0-1-16,0 0-1 0,0 0-6 16,0 0 0-16,0 0-1 0,-27-22 1 0,27 22-6 15,-4-10 5-15,4 10-6 0,0 0 3 0,-7-14-3 16,7 14 0-16,0 0 0 0,-6-13 2 16,6 13 1-16,0 0-5 0,-6-13 0 15,6 13 2-15,0 0-4 0,0 0 6 0,-4-12-4 16,4 12 0-16,0 0-1 0,0 0-1 15,0 0 2-15,-4-13 0 0,4 13 2 0,0 0-3 16,0 0-1-16,0 0 3 0,0 0-5 16,0 0 1-16,-6-14 2 0,6 14 2 15,0 0-4-15,0 0 1 0,0 0 2 0,-5-13 0 16,5 13-2-16,0 0 1 0,-2-10-2 16,2 10 1-16,0 0 1 0,-6-13 2 15,6 13 0-15,0 0-1 0,-8-15 1 0,8 15-2 16,0 0-1-16,-4-13 1 0,4 13 2 15,-4-9-3-15,4 9 0 0,0 0 6 0,-11-14-6 16,11 14 1-16,-4-10-2 0,4 10 1 16,-4-11-2-16,4 11 5 0,0 0-3 15,-6-14 1-15,6 14-3 0,0 0 0 0,-4-11 2 16,4 11-4-16,0 0 0 0,0 0 0 16,0 0 0-16,0 0-1 0,0 0 1 0,0 0 2 15,0 0 3-15,0 0-1 0,10 46 1 16,-6-31-1-16,0 1 2 0,7 1 2 0,-3-1 2 15,0-4 3-15,2 3 2 0,-1-3 3 16,5 2 0-16,-1-2 6 0,-5-5-1 16,6 0 6-16,-1-1-2 0,1-3 2 0,1-3 1 15,-3 3-4-15,5-6-5 0,-3 0 2 16,1 1-7-16,-3-2 7 0,0-3-5 0,-1 1 2 16,1-2-5-16,-2 2-4 0,-5 0-26 15,5-3-53-15,-10 9-63 0,10-11-68 16,-8 5-61-16,-2 6-80 0,4-5-76 0,-4 5-178 15,0 0-29-15,0 0 66 0,0 0-382 16,0 0-422-16</inkml:trace>
  <inkml:trace contextRef="#ctx0" brushRef="#br0" timeOffset="-82976.07">21136 10422 785 0,'0'0'36'0,"0"0"-16"16,-16-3-15-16,16 3 1 0,0 0 5 0,0 0-7 16,0 0-5-16,-19 0 2 0,19 0 0 15,0 0-3-15,0 0-1 0,0 0-1 16,0 0-5-16,0 0-5 0,-14 4 2 0,14-4 0 16,0 0-7-16,0 0 7 0,0 0 2 15,-7 12-2-15,7-12 4 0,0 0-1 0,0 0 2 16,-6 9-1-16,6-9 1 0,0 0 5 15,0 0-1-15,0 0 0 0,-8 11 2 0,8-11-7 16,-4 6-17-16,4-6-33 0,0 0-85 16,0 17-20-16,-2-11 56 0</inkml:trace>
  <inkml:trace contextRef="#ctx0" brushRef="#br0" timeOffset="-78499.59">22804 8737 532 0,'0'0'41'0,"-14"0"3"0,14 0 1 16,0 0 12-16,-29-3 11 0,19 1 15 16,10 2 9-16,-25-2 10 0,25 2 9 0,-21-1 11 15,21 1 0-15,-20 0-3 0,20 0-8 16,-15-2-11-16,15 2-7 0,-16 0-9 16,16 0-8-16,0 0-6 0,-17 2-5 15,17-2 9-15,0 0 7 0,-14 5 3 0,14-5 0 16,0 0-1-16,-7 6-2 0,7-6 2 15,0 0 1-15,0 0-15 0,0 0 2 0,0 0 4 16,0 0 6-16,0 0 10 0,27 16 5 16,-12-15 21-16,-3-1 7 0,5 0 0 15,1 0-10-15,3 0 1 0,4-1-5 0,-3-1-8 16,3 1-5-16,-2 0-4 0,4-1 0 16,-2-2-1-16,-1 0 0 0,7 2-5 0,3-3-18 15,-1 2-4-15,10-3-1 0,0 1-4 16,1-2-5-16,-1 3-5 0,7 0-4 0,-5 1-4 15,-1-4-2-15,1 5-2 0,-1-1-3 16,-3 1 1-16,-4 1 1 0,-2-2-1 16,1 1 2-16,-5 0 0 0,2-2 7 0,-7 4 2 15,-1 0 1-15,-2-3 2 0,4 1 3 16,-4-1 1-16,-1-1-1 0,1 3-6 0,-2-1-4 16,-3 1-1-16,-1-2-7 0,2 1 1 15,-3 1-4-15,-4 1-6 0,3-2-1 0,-15 2-5 16,21-3 3-16,-21 3-3 0,16-2-1 15,-16 2 2-15,17-2-4 0,-17 2-2 16,0 0 1-16,16 0 0 0,-16 0 1 0,0 0-8 16,15-1 4-16,-15 1-5 0,0 0 3 15,0 0-3-15,16 0 2 0,-16 0-3 0,0 0-1 16,0 0 1-16,0 0-1 0,0 0-1 16,15-3 0-16,-15 3-4 0,0 0 1 15,0 0-28-15,0 0-51 0,0 0-63 0,0 0-76 16,0 0-73-16,0 0-76 0,-38-3-69 15,24 3-152-15,-3 0-77 0,1 6 58 0,-5-3-381 16,3-1-464-16</inkml:trace>
  <inkml:trace contextRef="#ctx0" brushRef="#br0" timeOffset="-76695.63">23619 8721 2489 0,'0'0'-157'0,"-19"-6"17"16,19 6 20-16,0 0 19 0,-12-2 17 16,12 2 19-16,0 0 26 0,0 0 21 15,-12-5 18-15,12 5 16 0,0 0 9 0,0 0 7 16,0 0 8-16,-11-7 10 0,11 7 7 15,0 0 9-15,0 0 11 0,0 0 7 0,-10-9 1 16,10 9 4-16,0 0 3 0,0 0-2 16,0 0 1-16,0 0-25 0,0 0-5 15,0 0-6-15,0 0-6 0,0 0-4 16,0 0 1-16,-15 15 17 0,15-15-1 0,0 0 6 16,5 19 1-16,-5-19 6 0,4 16 9 15,0-4 6-15,-2 0 1 0,2 0 10 0,-2 1-3 16,2 1-2-16,0 0-3 0,0 1-2 15,-1 0 0-15,1 3-1 0,-2-1-6 16,4 1-4-16,-4 1-5 0,2 0-8 0,-2 1-2 16,2-1-5-16,-2 0-3 0,3-1-2 15,-3-2-3-15,2 0-6 0,-2-1-2 0,2 0-4 16,0 0-5-16,-4-2-1 0,4-1-2 16,-4-12 1-16,2 24-4 0,2-15 0 0,-4-9 2 15,2 18-3-15,-2-7-1 0,0-11-3 16,5 19-1-16,-5-19-1 0,2 16-4 15,-2-16 0-15,0 19-1 0,0-19-2 0,0 16-2 16,0-16-1-16,2 15 0 0,-2-15 0 16,2 15-3-16,-2-15 1 0,0 0 0 15,2 16-2-15,-2-16-2 0,0 0 2 16,2 14 1-16,-2-14 1 0,0 0-3 0,0 0 1 16,0 0 2-16,0 16 3 0,0-16 8 15,0 0 4-15,0 0 3 0,0 0 5 0,0 0-5 16,0 0 8-16,0 0-9 0,0 0-3 15,0 0-3-15,-10 8-1 0,10-8-3 0,0 0 1 16,0 0-4-16,0 0-2 0,-21-34-1 16,17 24-2-16,-2 0-3 0,6 10-2 15,-15-19 5-15,9 12-4 0,0-1 2 0,6 8-3 16,-13-15 0-16,7 9 4 0,6 6-8 16,-10-13 3-16,10 13 1 0,-6-8-1 0,6 8-3 15,-7-8 0-15,7 8-1 0,0 0-3 16,0 0-1-16,0 0 1 0,0 0 1 15,0 0 3-15,0 0 0 0,0 0 0 0,0 43 3 16,7-29 1-16,-1-2 3 0,2 3-1 16,0 1 3-16,5-1 4 0,-1 0 3 0,9-1 3 15,-3-1 3-15,3-1 9 0,-2-5 6 16,1 2 3-16,1-3 2 0,0-3 3 16,-3 0 0-16,1-2-5 0,-3-1-1 15,1-1-3-15,-1-2 2 0,-3 0-9 0,-1-2 0 16,-3-1-2-16,-9 6-3 0,20-7-3 15,-14 3-5-15,-6 4-6 0,15-6-31 0,-9 4-53 16,-6 2-52-16,8-2-66 0,-8 2-71 16,0 0-81-16,13 0-81 0,-13 0-75 15,0 0-186-15,6 7 34 0,-6-7 93 0,0 0-370 16,4 14-408-16</inkml:trace>
  <inkml:trace contextRef="#ctx0" brushRef="#br0" timeOffset="-74076.4">11384 11029 426 0,'0'0'106'0,"0"0"-29"15,0 0-7-15,0-20 3 0,0 20-2 0,0-13 9 16,0 13-3-16,0 0 9 0,2-17 8 15,-2 17 6-15,2-14 0 0,-2 14 2 0,0 0 0 16,0 0-3-16,2-17 0 0,-2 17-6 16,0 0-6-16,0 0-10 0,0-13-7 0,0 13-9 15,0 0-6-15,0 0-5 0,0 0-5 16,0 0-3-16,0 0-4 0,0 0-1 16,0 0 2-16,0 0 6 0,0 0 2 0,0 0-1 15,16 29-1-15,-16-29-6 0,11 19-2 16,-7-11-4-16,0 3-1 0,-4-11-3 15,8 12 1-15,-4-3-5 0,-4-9 9 16,9 11 0-16,-9-11 18 0,6 10 12 0,-6-10 2 16,10 4-20-16,-10-4-4 0,0 0-3 15,21-7-1-15,-21 7-7 0,16-12 1 0,-9 6-6 16,1-3 7-16,0 4-6 0,-8 5 28 16,13-13 1-16,-7 8-2 0,-6 5-4 15,12-8 4-15,-12 8-3 0,8-10-9 0,-8 10-2 16,9-8-3-16,-9 8 1 0,0 0-10 15,0 0-5-15,10-7 0 0,-10 7-5 0,0 0-1 16,0 0 4-16,0 0-4 0,0 0-6 16,0 0-1-16,0 0 1 0,0 0-1 15,0 0-1-15,0 0 1 0,-21 29-5 0,21-29-1 16,-8 9 0-16,8-9 3 0,-6 10-2 16,6-10 4-16,-6 7-3 0,6-7 0 0,0 0 2 15,-11 12-4-15,11-12 7 0,0 0-10 16,-6 8 9-16,6-8-19 0,0 0 1 15,0 0 19-15,0 0-10 0,-8 11 0 0,8-11-2 16,0 0 0-16,0 0 6 0,0 0-3 16,0 13 1-16,0-13-5 0,0 0 4 0,0 0-5 15,0 19 3-15,0-19 2 0,0 0-1 16,2 19 1-16,-2-19 2 0,0 15 0 16,0-15-1-16,0 15 1 0,0-15 1 0,0 16-10 15,0-16 9-15,0 18 2 0,0-18-2 16,-2 16-1-16,2-16 2 0,0 19 2 0,0-19-5 15,0 13 2-15,0-13 3 0,0 16-1 16,-2-8-1-16,2-8 0 0,0 13-53 0,0-13-69 16,0 16-77-16,2-6-87 0,-2-10-76 15,-2 16-201-15,2-6 14 0,0-10 72 0,2 17-107 16,-2-17-79-16</inkml:trace>
  <inkml:trace contextRef="#ctx0" brushRef="#br0" timeOffset="-70950.94">10784 11278 1428 0,'-16'0'-90'15,"16"0"12"-15,0 0 14 0,-19-3 16 0,19 3 14 16,0 0 18-16,-17-3 7 0,17 3 14 16,0 0 8-16,-12-2 1 0,12 2 12 15,0 0 3-15,-14-3-7 0,14 3 0 0,0 0 2 16,0 0 1-16,-15-1-3 0,15 1 2 16,0 0-1-16,0 0 7 0,0 0 18 0,0 0 26 15,0 0 20-15,0 0 6 0,0 0-2 16,0 0 0-16,0 0-3 0,54-3-8 0,-31 2-7 15,-1-6-5-15,7 4-5 0,0-1-6 16,0 0-6-16,0-1-4 0,-2-1-5 16,-2 4-5-16,-2-2 0 0,-3 0 0 15,-1 1 2-15,-3 0-1 0,-1 3-6 0,-3-3-1 16,-12 3-5-16,19-4 1 0,-19 4-3 16,0 0-2-16,0 0 0 0,0 0-6 15,0 0 0-15,0 0-5 0,0 0 3 0,-42 21-5 16,22-16-3-16,-1 2 1 0,0-3-1 15,3 2-6-15,-3 0 3 0,3 0-3 0,1-4-2 16,3 3 4-16,1-2-1 0,1 1-1 16,1-1 9-16,11-3 3 0,-18 4 9 0,18-4 9 15,-13 2-3-15,13-2 0 0,0 0-1 16,0 0 0-16,0 0-6 0,0 0-3 16,0 0 5-16,0 0-8 0,40-10-3 15,-28 7-2-15,3 0-3 0,-1 1 1 16,-2-2-1-16,3 3-4 0,-15 1 2 0,23-5-4 15,-13 4-1-15,-10 1 0 0,14-4-12 0,-14 4 12 16,15 0-4-16,-15 0-3 0,0 0-8 16,0 0-35-16,0 0-48 0,0 0-53 15,4 15-64-15,-4-15-65 0,0 0-138 0,-14 12-120 16,14-12-112-16,0 0-142 0</inkml:trace>
  <inkml:trace contextRef="#ctx0" brushRef="#br0" timeOffset="-67977.13">23691 7894 146 0,'0'0'103'0,"0"0"4"0,0 0-13 0,0 0-6 15,6 11-2-15,-6-11-11 0,0 0-11 16,0 0-9-16,0 0-2 0,0 0-7 0,0 0-7 16,29-16-5-16,-16 10-4 0,1 1-4 15,5-2-1-15,-1 2 0 0,1-4-3 16,2 3-3-16,4-5-4 0,-3 4 4 0,-1 2 2 16,-2-2-4-16,-1 2 0 0,-3 2-4 15,-1-2 1-15,-4 3-3 0,-10 2-1 0,17-4-3 16,-17 4 1-16,0 0 0 0,0 0 2 15,0 0 0-15,0 0-1 0,-27 31 1 16,9-20-1-16,-1-3-4 0,0 3 1 16,1-3 2-16,-1 2-6 0,3-2 2 0,1 0 2 15,3-2-4-15,1 1 0 0,11-7 7 16,-12 7-2-16,12-7 2 0,0 0 1 0,0 0-3 16,0 0-3-16,35 4 7 0,-16-6-5 15,1-1 3-15,3 0-9 0,-2-1 4 0,2-2-4 16,-1 1 4-16,-1 3-1 0,0-4-2 15,-5 2 1-15,-1 4 2 0,-3-3-5 16,-12 3-1-16,21 0-1 0,-21 0-9 0,14 0-43 16,-14 0-35-16,0 6-42 0,0-6-268 15,0 0 89-15</inkml:trace>
  <inkml:trace contextRef="#ctx0" brushRef="#br0" timeOffset="-59447.59">23491 10381 553 0,'2'-11'44'16,"-2"11"16"-16,0 0-10 0,2-16 18 15,-2 16-2-15,0 0 8 0,2-18 0 16,-2 18 4-16,2-14 11 0,-2 14 9 0,0-14 7 16,0 14 2-16,4-12 1 0,-4 12-4 15,0 0-8-15,2-16-10 0,-2 16-9 0,0 0-7 16,0 0-1-16,0 0 15 0,0 0 16 15,0 0 47-15,0 0-10 0,4 38 1 0,-2-20-23 16,-4 0-2-16,2 1-5 0,0 2 4 16,-2 0-1-16,0 2-8 0,2-2-2 15,0-4-9-15,0 2 14 0,-2-2-9 0,2-1-8 16,-2-3-10-16,2-13-6 0,0 27-7 16,0-27-3-16,-2 19 4 0,2-19 17 15,0 15 5-15,0-15-1 0,0 0-11 0,0 12-7 16,0-12-6-16,0 0-7 0,0 0-5 15,0 0-4-15,0 0-9 0,0 0-4 16,-21-31-4-16,21 31-1 0,-6-11-5 0,6 11-3 16,0 0-4-16,-6-13-1 0,6 13-4 15,0 0-2-15,0 0-1 0,0 0 0 16,0 0 3-16,0 0 6 0,0 0 7 0,0 0 6 16,0 0 6-16,0 0 6 0,0 0 1 15,27 30 3-15,-21-24 0 0,-6-6-7 0,17 9-2 16,-7-4-4-16,-10-5-3 0,16 5-2 15,-5-1-3-15,-11-4-5 0,20 5-3 0,-9-4-32 16,-11-1-56-16,20 5-52 0,-9-5-57 16,-3 0-67-16,0 2-63 0,1 0-56 15,-9-2-26-15,10 7-77 0,-4 0-117 0,-4 2 37 16,-2-9-249-16,-2 18-283 0</inkml:trace>
  <inkml:trace contextRef="#ctx0" brushRef="#br0" timeOffset="-50152.39">22104 11901 6169 0,'10'15'313'0,"-2"-22"-735"15,-6 14 587-15,-4-9-217 0,6 2-467 16,-1 6-20-16,-1-6-340 0,8 4-252 0,2-4-154 15</inkml:trace>
  <inkml:trace contextRef="#ctx0" brushRef="#br0" timeOffset="-48760.56">23408 11139 552 0,'-4'-14'54'0,"4"14"-13"0,-2-15 8 16,2 15 3-16,-6-15 3 0,6 15-3 15,-2-12 6-15,2 12 5 0,-5-14 3 16,5 14 7-16,-4-14 12 0,4 14 7 0,-4-17 9 15,4 17 10-15,-6-15 3 0,6 15-5 16,-12-14-8-16,3 9-6 0,1-3-11 0,-4 4 10 16,12 4-8-16,-27-2-5 0,12 3-7 15,-5 4-6-15,5 3-6 0,-3-2-7 16,3 3-5-16,-1 2-4 0,-1 2-6 16,5-1-5-16,-1-2-1 0,3 1-5 0,4 1 0 15,2-1-3-15,4-11-2 0,-5 15-2 16,5-15-1-16,15 11-2 0,-15-11 0 0,18 4-3 15,-5-4 1-15,-13 0-4 0,27-7 1 16,-13 1 0-16,-3 0 1 0,3-1 12 16,-6 3 19-16,3-4 12 0,-11 8 10 0,14-7 2 15,-14 7-5-15,8-9-4 0,-8 9-4 16,0 0-7-16,0 0-6 0,0 0-4 16,0 0-7-16,0 0-5 0,0 0 6 15,-14 38-11-15,6-21 3 0,-3 5 0 0,1 1-8 16,-2 4-4-16,1 0 1 0,1-1-2 15,0 1 1-15,-1 0-3 0,5 1 1 0,0-8-1 16,2 0-1-16,0-1 5 0,4-3 5 16,-3-1 6-16,3-15 6 0,3 19 13 0,-3-19 0 15,8 15-1-15,-2-12-5 0,-6-3-3 16,17 1-3-16,-17-1-5 0,0 0-1 16,26-7-1-16,-17 3-6 0,-9 4-4 0,16-12-4 15,-7 5-44-15,-5 2-58 0,4-1-65 16,0 0-72-16,0-1-65 0,-1 1-85 15,1 0-199-15,0 2 62 0,-2 0-195 0,-6 4-203 16</inkml:trace>
  <inkml:trace contextRef="#ctx0" brushRef="#br0" timeOffset="-48510.71">23532 11385 1847 0,'-2'-19'4'0,"2"19"20"15,0 0 17-15,0 0 9 0,0 0 10 16,0 0 6-16,-19-13 3 0,19 13 3 0,-16 0-1 16,16 0 0-16,-21 6-2 0,11 0-3 15,-3-2-1-15,1 4-18 0,2-2-3 16,-3 6-3-16,1-2-6 0,2-1-1 16,1 1-2-16,-1 0-3 0,4 2-4 0,2 0 0 15,2 0-4-15,2-12-2 0,0 19-29 16,6-9-51-16,2-1-77 0,4 1-65 0,3-5-92 15,-1-1-181-15,3-2-117 0,-1-1-94 16</inkml:trace>
  <inkml:trace contextRef="#ctx0" brushRef="#br0" timeOffset="-47958.6">23784 11467 1575 0,'0'0'14'0,"0"0"29"0,2-13 20 15,-2 13 15-15,0 0 12 0,0 0 7 16,-16-19 10-16,16 19-1 0,-11-5-7 15,11 5-8-15,-12-6-11 0,12 6-6 16,0 0-10-16,-14-2-5 0,14 2-6 0,0 0-5 16,0 0-3-16,-17 16-5 0,17-16-2 15,-4 12-6-15,4-12-1 0,0 15-6 0,0-15-1 16,0 0 0-16,10 22-1 0,-1-14-4 16,-1-4 2-16,-8-4 0 0,18 7-6 15,-7-5 0-15,-11-2-1 0,22-4-4 16,-11-1 2-16,1 1-2 0,-4-4 0 0,3 0-2 15,-3-1 0-15,-2-1 1 0,1 0 0 16,-7 10-1-16,8-20 4 0,-4 12-3 16,-4 8-1-16,4-15-1 0,-4 15-5 0,6-12 4 15,-6 12 0-15,0 0-4 0,6-10 2 16,-6 10-2-16,0 0-1 0,0 0 5 16,0 0-2-16,19 17 0 0,-19-17-2 15,12 14 3-15,-5-6-2 0,1-2 0 0,2 2-3 16,-10-8 3-16,19 8 8 0,-11-4-2 15,-8-4-2-15,17 4 22 0,-17-4 6 0,18-6-7 16,-7 1 9-16,-1-5 9 0,-2-3 4 16,0-5 7-16,1 1 21 0,-1-5 7 15,-2-4-2-15,2-3-10 0,-1-4-3 16,-1-2-1-16,0 5 5 0,-4-2 2 0,4 6 4 16,-6 4 0-16,4 2-7 0,-1 4-11 15,-3 6-6-15,0 10-5 0,0 0-8 0,0 0-3 16,0 0-2-16,0 0-4 0,0 0-4 15,-13 49-1-15,9-24 0 0,0 6-4 0,2-1-2 16,-2 1-3-16,4 1 0 0,-2-2-57 16,2-2-85-16,-2 0-96 0,-1-3-114 15,3 0-114-15,-2 0-192 0,-4-4 80 0,0 2-326 16,-4-2-368-16</inkml:trace>
  <inkml:trace contextRef="#ctx0" brushRef="#br0" timeOffset="-47737.59">23177 11825 2787 0,'-23'6'178'0,"4"-2"-10"0,7-3 32 0,1 4 37 16,11-5 31-16,0 0 36 0,0 0 24 15,0 0-8-15,52-5-10 0,14 0-15 0,19-7-22 16,10 0-20-16,4 1-24 0,3-6-20 16,-1 4-22-16,-6 1-18 0,-6 3-15 15,-8 0-23-15,-9 2-51 0,-6 2-86 0,-16 1-82 16,-11 1-86-16,-8 2-81 0,-8 1-49 15,-1-2-32-15,-3 4-67 0,-7 0-49 0,-3 0-68 16,-5 3-194-16,-4-5 90 0,0 0-466 16,0 0-560-16</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F3C1A20-E642-F347-A89C-E093F8996D44}" type="datetimeFigureOut">
              <a:rPr lang="en-US" smtClean="0"/>
              <a:t>11/13/2021</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x-none"/>
              <a:t>Click to edit Master text styles</a:t>
            </a:r>
          </a:p>
          <a:p>
            <a:pPr lvl="1"/>
            <a:r>
              <a:rPr lang="x-none"/>
              <a:t>Second level</a:t>
            </a:r>
          </a:p>
          <a:p>
            <a:pPr lvl="2"/>
            <a:r>
              <a:rPr lang="x-none"/>
              <a:t>Third level</a:t>
            </a:r>
          </a:p>
          <a:p>
            <a:pPr lvl="3"/>
            <a:r>
              <a:rPr lang="x-none"/>
              <a:t>Fourth level</a:t>
            </a:r>
          </a:p>
          <a:p>
            <a:pPr lvl="4"/>
            <a:r>
              <a:rPr lang="x-none"/>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791505C-62D6-AB42-AEF7-53FE9E8A8B2F}" type="slidenum">
              <a:rPr lang="en-US" smtClean="0"/>
              <a:t>‹#›</a:t>
            </a:fld>
            <a:endParaRPr lang="en-US"/>
          </a:p>
        </p:txBody>
      </p:sp>
    </p:spTree>
    <p:extLst>
      <p:ext uri="{BB962C8B-B14F-4D97-AF65-F5344CB8AC3E}">
        <p14:creationId xmlns:p14="http://schemas.microsoft.com/office/powerpoint/2010/main" val="2877872868"/>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791505C-62D6-AB42-AEF7-53FE9E8A8B2F}" type="slidenum">
              <a:rPr lang="en-US" smtClean="0"/>
              <a:t>1</a:t>
            </a:fld>
            <a:endParaRPr lang="en-US"/>
          </a:p>
        </p:txBody>
      </p:sp>
    </p:spTree>
    <p:extLst>
      <p:ext uri="{BB962C8B-B14F-4D97-AF65-F5344CB8AC3E}">
        <p14:creationId xmlns:p14="http://schemas.microsoft.com/office/powerpoint/2010/main" val="33574881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5" name="Google Shape;395;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4288458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4" Type="http://schemas.openxmlformats.org/officeDocument/2006/relationships/image" Target="../media/image19.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chart" Target="../charts/chart4.xml"/><Relationship Id="rId4" Type="http://schemas.openxmlformats.org/officeDocument/2006/relationships/chart" Target="../charts/chart3.xml"/></Relationships>
</file>

<file path=ppt/slideLayouts/_rels/slideLayout15.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chart" Target="../charts/chart6.xml"/><Relationship Id="rId7" Type="http://schemas.openxmlformats.org/officeDocument/2006/relationships/chart" Target="../charts/chart10.xml"/><Relationship Id="rId2" Type="http://schemas.openxmlformats.org/officeDocument/2006/relationships/chart" Target="../charts/chart5.xml"/><Relationship Id="rId1" Type="http://schemas.openxmlformats.org/officeDocument/2006/relationships/slideMaster" Target="../slideMasters/slideMaster1.xml"/><Relationship Id="rId6" Type="http://schemas.openxmlformats.org/officeDocument/2006/relationships/chart" Target="../charts/chart9.xml"/><Relationship Id="rId5" Type="http://schemas.openxmlformats.org/officeDocument/2006/relationships/chart" Target="../charts/chart8.xml"/><Relationship Id="rId4" Type="http://schemas.openxmlformats.org/officeDocument/2006/relationships/chart" Target="../charts/chart7.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chart" Target="../charts/chart11.xml"/><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chart" Target="../charts/chart1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Master" Target="../slideMasters/slideMaster1.xml"/><Relationship Id="rId6" Type="http://schemas.openxmlformats.org/officeDocument/2006/relationships/image" Target="../media/image27.png"/><Relationship Id="rId5" Type="http://schemas.openxmlformats.org/officeDocument/2006/relationships/image" Target="../media/image26.png"/><Relationship Id="rId10" Type="http://schemas.openxmlformats.org/officeDocument/2006/relationships/image" Target="../media/image4.png"/><Relationship Id="rId4" Type="http://schemas.openxmlformats.org/officeDocument/2006/relationships/image" Target="../media/image25.png"/><Relationship Id="rId9" Type="http://schemas.openxmlformats.org/officeDocument/2006/relationships/image" Target="../media/image30.png"/></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12"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endParaRPr lang="en-US" dirty="0"/>
          </a:p>
        </p:txBody>
      </p:sp>
      <p:sp>
        <p:nvSpPr>
          <p:cNvPr id="3" name="Subtitle 2"/>
          <p:cNvSpPr>
            <a:spLocks noGrp="1"/>
          </p:cNvSpPr>
          <p:nvPr>
            <p:ph type="subTitle" idx="1"/>
          </p:nvPr>
        </p:nvSpPr>
        <p:spPr>
          <a:xfrm>
            <a:off x="1143000" y="2701528"/>
            <a:ext cx="6858000" cy="1241822"/>
          </a:xfrm>
          <a:prstGeom prst="rect">
            <a:avLst/>
          </a:prstGeo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a:xfrm>
            <a:off x="663921" y="4653887"/>
            <a:ext cx="2057400" cy="273844"/>
          </a:xfrm>
        </p:spPr>
        <p:txBody>
          <a:bodyPr/>
          <a:lstStyle>
            <a:lvl1pPr>
              <a:defRPr>
                <a:solidFill>
                  <a:srgbClr val="E72D40"/>
                </a:solidFill>
              </a:defRPr>
            </a:lvl1pPr>
          </a:lstStyle>
          <a:p>
            <a:fld id="{C65558FE-7BAE-4F41-B1DE-C9E081343886}" type="datetime1">
              <a:rPr lang="en-IN" smtClean="0"/>
              <a:t>13-11-2021</a:t>
            </a:fld>
            <a:endParaRPr lang="en-IN" dirty="0"/>
          </a:p>
        </p:txBody>
      </p:sp>
      <p:sp>
        <p:nvSpPr>
          <p:cNvPr id="6" name="Slide Number Placeholder 5"/>
          <p:cNvSpPr>
            <a:spLocks noGrp="1"/>
          </p:cNvSpPr>
          <p:nvPr>
            <p:ph type="sldNum" sz="quarter" idx="12"/>
          </p:nvPr>
        </p:nvSpPr>
        <p:spPr>
          <a:xfrm>
            <a:off x="6616976" y="4012406"/>
            <a:ext cx="2057400" cy="273844"/>
          </a:xfrm>
        </p:spPr>
        <p:txBody>
          <a:bodyPr/>
          <a:lstStyle>
            <a:lvl1pPr>
              <a:defRPr>
                <a:solidFill>
                  <a:srgbClr val="E72D40"/>
                </a:solidFill>
              </a:defRPr>
            </a:lvl1pPr>
          </a:lstStyle>
          <a:p>
            <a:fld id="{273EEA2F-D825-49D3-9C25-497F06EFD3F7}" type="slidenum">
              <a:rPr lang="en-IN" smtClean="0"/>
              <a:pPr/>
              <a:t>‹#›</a:t>
            </a:fld>
            <a:endParaRPr lang="en-IN" dirty="0"/>
          </a:p>
        </p:txBody>
      </p:sp>
      <p:sp>
        <p:nvSpPr>
          <p:cNvPr id="7" name="Rectangle 6">
            <a:extLst>
              <a:ext uri="{FF2B5EF4-FFF2-40B4-BE49-F238E27FC236}">
                <a16:creationId xmlns:a16="http://schemas.microsoft.com/office/drawing/2014/main" id="{2FA6BFC7-D5F1-408F-A79B-F51DF7A156FC}"/>
              </a:ext>
            </a:extLst>
          </p:cNvPr>
          <p:cNvSpPr/>
          <p:nvPr userDrawn="1"/>
        </p:nvSpPr>
        <p:spPr>
          <a:xfrm>
            <a:off x="0" y="0"/>
            <a:ext cx="9144000" cy="465388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a:p>
        </p:txBody>
      </p:sp>
      <p:pic>
        <p:nvPicPr>
          <p:cNvPr id="8" name="Picture 7">
            <a:extLst>
              <a:ext uri="{FF2B5EF4-FFF2-40B4-BE49-F238E27FC236}">
                <a16:creationId xmlns:a16="http://schemas.microsoft.com/office/drawing/2014/main" id="{F0BCB513-97E7-4376-B0F7-C82E10180F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63922" y="571887"/>
            <a:ext cx="2057400" cy="548993"/>
          </a:xfrm>
          <a:prstGeom prst="rect">
            <a:avLst/>
          </a:prstGeom>
        </p:spPr>
      </p:pic>
    </p:spTree>
    <p:extLst>
      <p:ext uri="{BB962C8B-B14F-4D97-AF65-F5344CB8AC3E}">
        <p14:creationId xmlns:p14="http://schemas.microsoft.com/office/powerpoint/2010/main" val="2223680965"/>
      </p:ext>
    </p:extLst>
  </p:cSld>
  <p:clrMapOvr>
    <a:masterClrMapping/>
  </p:clrMapOvr>
  <p:extLst>
    <p:ext uri="{DCECCB84-F9BA-43D5-87BE-67443E8EF086}">
      <p15:sldGuideLst xmlns:p15="http://schemas.microsoft.com/office/powerpoint/2012/main">
        <p15:guide id="1" pos="397">
          <p15:clr>
            <a:srgbClr val="FBAE40"/>
          </p15:clr>
        </p15:guide>
        <p15:guide id="2" orient="horz" pos="378">
          <p15:clr>
            <a:srgbClr val="FBAE40"/>
          </p15:clr>
        </p15:guide>
        <p15:guide id="3" orient="horz" pos="923">
          <p15:clr>
            <a:srgbClr val="FBAE40"/>
          </p15:clr>
        </p15:guide>
        <p15:guide id="4" orient="horz" pos="1756">
          <p15:clr>
            <a:srgbClr val="FBAE40"/>
          </p15:clr>
        </p15:guide>
        <p15:guide id="5" pos="3323">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2_2 Line Title, Infographics and Caption">
    <p:spTree>
      <p:nvGrpSpPr>
        <p:cNvPr id="1" name=""/>
        <p:cNvGrpSpPr/>
        <p:nvPr/>
      </p:nvGrpSpPr>
      <p:grpSpPr>
        <a:xfrm>
          <a:off x="0" y="0"/>
          <a:ext cx="0" cy="0"/>
          <a:chOff x="0" y="0"/>
          <a:chExt cx="0" cy="0"/>
        </a:xfrm>
      </p:grpSpPr>
      <p:sp>
        <p:nvSpPr>
          <p:cNvPr id="107" name="Rectangle 106">
            <a:extLst>
              <a:ext uri="{FF2B5EF4-FFF2-40B4-BE49-F238E27FC236}">
                <a16:creationId xmlns:a16="http://schemas.microsoft.com/office/drawing/2014/main" id="{6E02A8A3-DB71-4204-8178-44D43F0A7DDB}"/>
              </a:ext>
            </a:extLst>
          </p:cNvPr>
          <p:cNvSpPr/>
          <p:nvPr userDrawn="1"/>
        </p:nvSpPr>
        <p:spPr>
          <a:xfrm>
            <a:off x="-1" y="600076"/>
            <a:ext cx="9144001" cy="4543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10" name="Rectangle 9">
            <a:extLst>
              <a:ext uri="{FF2B5EF4-FFF2-40B4-BE49-F238E27FC236}">
                <a16:creationId xmlns:a16="http://schemas.microsoft.com/office/drawing/2014/main" id="{3DC02D0B-A252-47F4-90C6-E6D73E995E19}"/>
              </a:ext>
            </a:extLst>
          </p:cNvPr>
          <p:cNvSpPr/>
          <p:nvPr userDrawn="1"/>
        </p:nvSpPr>
        <p:spPr>
          <a:xfrm>
            <a:off x="-3" y="-20049"/>
            <a:ext cx="9144001" cy="5143500"/>
          </a:xfrm>
          <a:prstGeom prst="rect">
            <a:avLst/>
          </a:prstGeom>
          <a:blipFill>
            <a:blip r:embed="rId2">
              <a:alphaModFix amt="17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56" name="Picture Placeholder 55">
            <a:extLst>
              <a:ext uri="{FF2B5EF4-FFF2-40B4-BE49-F238E27FC236}">
                <a16:creationId xmlns:a16="http://schemas.microsoft.com/office/drawing/2014/main" id="{DD8D96AE-F6F4-434E-9686-AF89D00D27E4}"/>
              </a:ext>
            </a:extLst>
          </p:cNvPr>
          <p:cNvSpPr>
            <a:spLocks noGrp="1"/>
          </p:cNvSpPr>
          <p:nvPr>
            <p:ph type="pic" sz="quarter" idx="23"/>
          </p:nvPr>
        </p:nvSpPr>
        <p:spPr>
          <a:xfrm>
            <a:off x="-2" y="-12112"/>
            <a:ext cx="9144002" cy="5147675"/>
          </a:xfrm>
          <a:prstGeom prst="rect">
            <a:avLst/>
          </a:prstGeom>
        </p:spPr>
        <p:txBody>
          <a:bodyPr/>
          <a:lstStyle/>
          <a:p>
            <a:endParaRPr lang="en-IN"/>
          </a:p>
        </p:txBody>
      </p:sp>
      <p:sp>
        <p:nvSpPr>
          <p:cNvPr id="61" name="Picture Placeholder 60">
            <a:extLst>
              <a:ext uri="{FF2B5EF4-FFF2-40B4-BE49-F238E27FC236}">
                <a16:creationId xmlns:a16="http://schemas.microsoft.com/office/drawing/2014/main" id="{1F6816D9-B4AF-47C1-8C5D-860514751DF3}"/>
              </a:ext>
            </a:extLst>
          </p:cNvPr>
          <p:cNvSpPr>
            <a:spLocks noGrp="1"/>
          </p:cNvSpPr>
          <p:nvPr>
            <p:ph type="pic" sz="quarter" idx="22"/>
          </p:nvPr>
        </p:nvSpPr>
        <p:spPr>
          <a:xfrm>
            <a:off x="10220734" y="-3856910"/>
            <a:ext cx="9144001" cy="5147675"/>
          </a:xfrm>
          <a:custGeom>
            <a:avLst/>
            <a:gdLst>
              <a:gd name="connsiteX0" fmla="*/ 1 w 9144001"/>
              <a:gd name="connsiteY0" fmla="*/ 0 h 5147675"/>
              <a:gd name="connsiteX1" fmla="*/ 9144001 w 9144001"/>
              <a:gd name="connsiteY1" fmla="*/ 0 h 5147675"/>
              <a:gd name="connsiteX2" fmla="*/ 9144001 w 9144001"/>
              <a:gd name="connsiteY2" fmla="*/ 2897600 h 5147675"/>
              <a:gd name="connsiteX3" fmla="*/ 9144001 w 9144001"/>
              <a:gd name="connsiteY3" fmla="*/ 3191288 h 5147675"/>
              <a:gd name="connsiteX4" fmla="*/ 9144001 w 9144001"/>
              <a:gd name="connsiteY4" fmla="*/ 5147088 h 5147675"/>
              <a:gd name="connsiteX5" fmla="*/ 4727575 w 9144001"/>
              <a:gd name="connsiteY5" fmla="*/ 5147088 h 5147675"/>
              <a:gd name="connsiteX6" fmla="*/ 4727575 w 9144001"/>
              <a:gd name="connsiteY6" fmla="*/ 5147675 h 5147675"/>
              <a:gd name="connsiteX7" fmla="*/ 3650997 w 9144001"/>
              <a:gd name="connsiteY7" fmla="*/ 5147675 h 5147675"/>
              <a:gd name="connsiteX8" fmla="*/ 2002040 w 9144001"/>
              <a:gd name="connsiteY8" fmla="*/ 5147675 h 5147675"/>
              <a:gd name="connsiteX9" fmla="*/ 528199 w 9144001"/>
              <a:gd name="connsiteY9" fmla="*/ 4498138 h 5147675"/>
              <a:gd name="connsiteX10" fmla="*/ 371258 w 9144001"/>
              <a:gd name="connsiteY10" fmla="*/ 4301898 h 5147675"/>
              <a:gd name="connsiteX11" fmla="*/ 372954 w 9144001"/>
              <a:gd name="connsiteY11" fmla="*/ 4302311 h 5147675"/>
              <a:gd name="connsiteX12" fmla="*/ 416872 w 9144001"/>
              <a:gd name="connsiteY12" fmla="*/ 4305173 h 5147675"/>
              <a:gd name="connsiteX13" fmla="*/ 421076 w 9144001"/>
              <a:gd name="connsiteY13" fmla="*/ 4304692 h 5147675"/>
              <a:gd name="connsiteX14" fmla="*/ 519767 w 9144001"/>
              <a:gd name="connsiteY14" fmla="*/ 4330646 h 5147675"/>
              <a:gd name="connsiteX15" fmla="*/ 1631739 w 9144001"/>
              <a:gd name="connsiteY15" fmla="*/ 4032541 h 5147675"/>
              <a:gd name="connsiteX16" fmla="*/ 1631739 w 9144001"/>
              <a:gd name="connsiteY16" fmla="*/ 4305790 h 5147675"/>
              <a:gd name="connsiteX17" fmla="*/ 2008581 w 9144001"/>
              <a:gd name="connsiteY17" fmla="*/ 4305790 h 5147675"/>
              <a:gd name="connsiteX18" fmla="*/ 2008581 w 9144001"/>
              <a:gd name="connsiteY18" fmla="*/ 3717145 h 5147675"/>
              <a:gd name="connsiteX19" fmla="*/ 2008582 w 9144001"/>
              <a:gd name="connsiteY19" fmla="*/ 3717145 h 5147675"/>
              <a:gd name="connsiteX20" fmla="*/ 2008582 w 9144001"/>
              <a:gd name="connsiteY20" fmla="*/ 3341860 h 5147675"/>
              <a:gd name="connsiteX21" fmla="*/ 998932 w 9144001"/>
              <a:gd name="connsiteY21" fmla="*/ 3341860 h 5147675"/>
              <a:gd name="connsiteX22" fmla="*/ 998932 w 9144001"/>
              <a:gd name="connsiteY22" fmla="*/ 3717145 h 5147675"/>
              <a:gd name="connsiteX23" fmla="*/ 1373490 w 9144001"/>
              <a:gd name="connsiteY23" fmla="*/ 3717145 h 5147675"/>
              <a:gd name="connsiteX24" fmla="*/ 1303666 w 9144001"/>
              <a:gd name="connsiteY24" fmla="*/ 3798867 h 5147675"/>
              <a:gd name="connsiteX25" fmla="*/ 9481 w 9144001"/>
              <a:gd name="connsiteY25" fmla="*/ 3224240 h 5147675"/>
              <a:gd name="connsiteX26" fmla="*/ 4951 w 9144001"/>
              <a:gd name="connsiteY26" fmla="*/ 3236367 h 5147675"/>
              <a:gd name="connsiteX27" fmla="*/ 2684 w 9144001"/>
              <a:gd name="connsiteY27" fmla="*/ 3191288 h 5147675"/>
              <a:gd name="connsiteX28" fmla="*/ 1 w 9144001"/>
              <a:gd name="connsiteY28" fmla="*/ 3191288 h 5147675"/>
              <a:gd name="connsiteX29" fmla="*/ 1 w 9144001"/>
              <a:gd name="connsiteY29" fmla="*/ 3137961 h 5147675"/>
              <a:gd name="connsiteX30" fmla="*/ 0 w 9144001"/>
              <a:gd name="connsiteY30" fmla="*/ 3137939 h 5147675"/>
              <a:gd name="connsiteX31" fmla="*/ 0 w 9144001"/>
              <a:gd name="connsiteY31" fmla="*/ 3137938 h 5147675"/>
              <a:gd name="connsiteX32" fmla="*/ 0 w 9144001"/>
              <a:gd name="connsiteY32" fmla="*/ 1645650 h 5147675"/>
              <a:gd name="connsiteX33" fmla="*/ 1 w 9144001"/>
              <a:gd name="connsiteY33" fmla="*/ 1645650 h 5147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9144001" h="5147675">
                <a:moveTo>
                  <a:pt x="1" y="0"/>
                </a:moveTo>
                <a:lnTo>
                  <a:pt x="9144001" y="0"/>
                </a:lnTo>
                <a:lnTo>
                  <a:pt x="9144001" y="2897600"/>
                </a:lnTo>
                <a:lnTo>
                  <a:pt x="9144001" y="3191288"/>
                </a:lnTo>
                <a:lnTo>
                  <a:pt x="9144001" y="5147088"/>
                </a:lnTo>
                <a:lnTo>
                  <a:pt x="4727575" y="5147088"/>
                </a:lnTo>
                <a:lnTo>
                  <a:pt x="4727575" y="5147675"/>
                </a:lnTo>
                <a:lnTo>
                  <a:pt x="3650997" y="5147675"/>
                </a:lnTo>
                <a:lnTo>
                  <a:pt x="2002040" y="5147675"/>
                </a:lnTo>
                <a:cubicBezTo>
                  <a:pt x="1418959" y="5147675"/>
                  <a:pt x="894096" y="4897452"/>
                  <a:pt x="528199" y="4498138"/>
                </a:cubicBezTo>
                <a:lnTo>
                  <a:pt x="371258" y="4301898"/>
                </a:lnTo>
                <a:lnTo>
                  <a:pt x="372954" y="4302311"/>
                </a:lnTo>
                <a:cubicBezTo>
                  <a:pt x="387739" y="4304577"/>
                  <a:pt x="402446" y="4305517"/>
                  <a:pt x="416872" y="4305173"/>
                </a:cubicBezTo>
                <a:lnTo>
                  <a:pt x="421076" y="4304692"/>
                </a:lnTo>
                <a:lnTo>
                  <a:pt x="519767" y="4330646"/>
                </a:lnTo>
                <a:cubicBezTo>
                  <a:pt x="804007" y="4390620"/>
                  <a:pt x="1306113" y="4394625"/>
                  <a:pt x="1631739" y="4032541"/>
                </a:cubicBezTo>
                <a:lnTo>
                  <a:pt x="1631739" y="4305790"/>
                </a:lnTo>
                <a:lnTo>
                  <a:pt x="2008581" y="4305790"/>
                </a:lnTo>
                <a:lnTo>
                  <a:pt x="2008581" y="3717145"/>
                </a:lnTo>
                <a:lnTo>
                  <a:pt x="2008582" y="3717145"/>
                </a:lnTo>
                <a:lnTo>
                  <a:pt x="2008582" y="3341860"/>
                </a:lnTo>
                <a:lnTo>
                  <a:pt x="998932" y="3341860"/>
                </a:lnTo>
                <a:lnTo>
                  <a:pt x="998932" y="3717145"/>
                </a:lnTo>
                <a:lnTo>
                  <a:pt x="1373490" y="3717145"/>
                </a:lnTo>
                <a:lnTo>
                  <a:pt x="1303666" y="3798867"/>
                </a:lnTo>
                <a:cubicBezTo>
                  <a:pt x="914338" y="4173453"/>
                  <a:pt x="32448" y="3945809"/>
                  <a:pt x="9481" y="3224240"/>
                </a:cubicBezTo>
                <a:lnTo>
                  <a:pt x="4951" y="3236367"/>
                </a:lnTo>
                <a:lnTo>
                  <a:pt x="2684" y="3191288"/>
                </a:lnTo>
                <a:lnTo>
                  <a:pt x="1" y="3191288"/>
                </a:lnTo>
                <a:lnTo>
                  <a:pt x="1" y="3137961"/>
                </a:lnTo>
                <a:lnTo>
                  <a:pt x="0" y="3137939"/>
                </a:lnTo>
                <a:lnTo>
                  <a:pt x="0" y="3137938"/>
                </a:lnTo>
                <a:lnTo>
                  <a:pt x="0" y="1645650"/>
                </a:lnTo>
                <a:lnTo>
                  <a:pt x="1" y="1645650"/>
                </a:lnTo>
                <a:close/>
              </a:path>
            </a:pathLst>
          </a:custGeom>
        </p:spPr>
        <p:txBody>
          <a:bodyPr wrap="square">
            <a:noAutofit/>
          </a:bodyPr>
          <a:lstStyle/>
          <a:p>
            <a:endParaRPr lang="en-IN"/>
          </a:p>
        </p:txBody>
      </p:sp>
      <p:sp>
        <p:nvSpPr>
          <p:cNvPr id="133" name="Date Placeholder 132">
            <a:extLst>
              <a:ext uri="{FF2B5EF4-FFF2-40B4-BE49-F238E27FC236}">
                <a16:creationId xmlns:a16="http://schemas.microsoft.com/office/drawing/2014/main" id="{9AC3D831-327E-4ADF-B27E-32AC0913EAB3}"/>
              </a:ext>
            </a:extLst>
          </p:cNvPr>
          <p:cNvSpPr>
            <a:spLocks noGrp="1"/>
          </p:cNvSpPr>
          <p:nvPr>
            <p:ph type="dt" sz="half" idx="15"/>
          </p:nvPr>
        </p:nvSpPr>
        <p:spPr/>
        <p:txBody>
          <a:bodyPr/>
          <a:lstStyle/>
          <a:p>
            <a:fld id="{6864892D-382A-F246-85F9-E706314457B1}" type="datetime1">
              <a:rPr lang="en-IN" smtClean="0"/>
              <a:t>13-11-2021</a:t>
            </a:fld>
            <a:endParaRPr lang="en-IN"/>
          </a:p>
        </p:txBody>
      </p:sp>
      <p:sp>
        <p:nvSpPr>
          <p:cNvPr id="135" name="Slide Number Placeholder 134">
            <a:extLst>
              <a:ext uri="{FF2B5EF4-FFF2-40B4-BE49-F238E27FC236}">
                <a16:creationId xmlns:a16="http://schemas.microsoft.com/office/drawing/2014/main" id="{9B4DE495-883A-4C30-86EF-E937F42C25B7}"/>
              </a:ext>
            </a:extLst>
          </p:cNvPr>
          <p:cNvSpPr>
            <a:spLocks noGrp="1"/>
          </p:cNvSpPr>
          <p:nvPr>
            <p:ph type="sldNum" sz="quarter" idx="17"/>
          </p:nvPr>
        </p:nvSpPr>
        <p:spPr/>
        <p:txBody>
          <a:bodyPr/>
          <a:lstStyle/>
          <a:p>
            <a:fld id="{273EEA2F-D825-49D3-9C25-497F06EFD3F7}" type="slidenum">
              <a:rPr lang="en-IN" smtClean="0"/>
              <a:t>‹#›</a:t>
            </a:fld>
            <a:endParaRPr lang="en-IN"/>
          </a:p>
        </p:txBody>
      </p:sp>
      <p:sp>
        <p:nvSpPr>
          <p:cNvPr id="3" name="Text Placeholder 2">
            <a:extLst>
              <a:ext uri="{FF2B5EF4-FFF2-40B4-BE49-F238E27FC236}">
                <a16:creationId xmlns:a16="http://schemas.microsoft.com/office/drawing/2014/main" id="{03F92C22-F16A-420C-A7E7-19AE8DFA3CB4}"/>
              </a:ext>
            </a:extLst>
          </p:cNvPr>
          <p:cNvSpPr>
            <a:spLocks noGrp="1"/>
          </p:cNvSpPr>
          <p:nvPr>
            <p:ph type="body" sz="quarter" idx="18" hasCustomPrompt="1"/>
          </p:nvPr>
        </p:nvSpPr>
        <p:spPr>
          <a:xfrm>
            <a:off x="3213848" y="3489722"/>
            <a:ext cx="5355081" cy="837009"/>
          </a:xfrm>
          <a:prstGeom prst="rect">
            <a:avLst/>
          </a:prstGeom>
        </p:spPr>
        <p:txBody>
          <a:bodyPr/>
          <a:lstStyle>
            <a:lvl1pPr marL="214313" indent="-214313">
              <a:buFontTx/>
              <a:buBlip>
                <a:blip r:embed="rId3"/>
              </a:buBlip>
              <a:defRPr sz="1200" b="0">
                <a:latin typeface="Proxima Nova Rg" panose="02000506030000020004" pitchFamily="50" charset="0"/>
              </a:defRPr>
            </a:lvl1pPr>
          </a:lstStyle>
          <a:p>
            <a:pPr lvl="0"/>
            <a:r>
              <a:rPr lang="en-US" dirty="0"/>
              <a:t>Click to add text</a:t>
            </a:r>
          </a:p>
        </p:txBody>
      </p:sp>
      <p:pic>
        <p:nvPicPr>
          <p:cNvPr id="5" name="Picture 4">
            <a:extLst>
              <a:ext uri="{FF2B5EF4-FFF2-40B4-BE49-F238E27FC236}">
                <a16:creationId xmlns:a16="http://schemas.microsoft.com/office/drawing/2014/main" id="{EBA45E11-4B71-49A2-A5CA-2C1C5CC58B40}"/>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213847" y="2234762"/>
            <a:ext cx="5373512" cy="1110800"/>
          </a:xfrm>
          <a:prstGeom prst="rect">
            <a:avLst/>
          </a:prstGeom>
        </p:spPr>
      </p:pic>
      <p:sp>
        <p:nvSpPr>
          <p:cNvPr id="12" name="Title 11">
            <a:extLst>
              <a:ext uri="{FF2B5EF4-FFF2-40B4-BE49-F238E27FC236}">
                <a16:creationId xmlns:a16="http://schemas.microsoft.com/office/drawing/2014/main" id="{C300AC66-03C0-4421-B116-D790883D5410}"/>
              </a:ext>
            </a:extLst>
          </p:cNvPr>
          <p:cNvSpPr txBox="1">
            <a:spLocks/>
          </p:cNvSpPr>
          <p:nvPr userDrawn="1"/>
        </p:nvSpPr>
        <p:spPr>
          <a:xfrm>
            <a:off x="642167" y="610235"/>
            <a:ext cx="5493203" cy="864394"/>
          </a:xfrm>
          <a:prstGeom prst="rect">
            <a:avLst/>
          </a:prstGeom>
        </p:spPr>
        <p:txBody>
          <a:bodyPr vert="horz" lIns="68580" tIns="34290" rIns="68580" bIns="34290" rtlCol="0" anchor="t">
            <a:noAutofit/>
          </a:bodyPr>
          <a:lstStyle>
            <a:lvl1pPr algn="l" defTabSz="914400" rtl="0" eaLnBrk="1" latinLnBrk="0" hangingPunct="1">
              <a:lnSpc>
                <a:spcPct val="90000"/>
              </a:lnSpc>
              <a:spcBef>
                <a:spcPct val="0"/>
              </a:spcBef>
              <a:buNone/>
              <a:defRPr sz="7700" b="0" kern="1200">
                <a:solidFill>
                  <a:schemeClr val="bg1"/>
                </a:solidFill>
                <a:latin typeface="Neue Plak" panose="020B0804030202020204" pitchFamily="34" charset="0"/>
                <a:ea typeface="+mj-ea"/>
                <a:cs typeface="+mj-cs"/>
              </a:defRPr>
            </a:lvl1pPr>
          </a:lstStyle>
          <a:p>
            <a:r>
              <a:rPr lang="en-US" sz="3600" dirty="0">
                <a:solidFill>
                  <a:srgbClr val="F5333F"/>
                </a:solidFill>
                <a:latin typeface="Neue Plak" panose="020B0804030202020204" pitchFamily="34" charset="0"/>
              </a:rPr>
              <a:t>Click to add Title</a:t>
            </a:r>
            <a:endParaRPr lang="en-IN" sz="3600" dirty="0">
              <a:solidFill>
                <a:srgbClr val="F5333F"/>
              </a:solidFill>
              <a:latin typeface="Neue Plak" panose="020B0804030202020204" pitchFamily="34" charset="0"/>
            </a:endParaRPr>
          </a:p>
        </p:txBody>
      </p:sp>
      <p:sp>
        <p:nvSpPr>
          <p:cNvPr id="45" name="Freeform: Shape 44">
            <a:extLst>
              <a:ext uri="{FF2B5EF4-FFF2-40B4-BE49-F238E27FC236}">
                <a16:creationId xmlns:a16="http://schemas.microsoft.com/office/drawing/2014/main" id="{FC60F344-7C07-441B-A31D-6018ABB9583D}"/>
              </a:ext>
            </a:extLst>
          </p:cNvPr>
          <p:cNvSpPr/>
          <p:nvPr userDrawn="1"/>
        </p:nvSpPr>
        <p:spPr>
          <a:xfrm>
            <a:off x="11718595" y="3690308"/>
            <a:ext cx="870" cy="1071"/>
          </a:xfrm>
          <a:custGeom>
            <a:avLst/>
            <a:gdLst>
              <a:gd name="connsiteX0" fmla="*/ 0 w 870"/>
              <a:gd name="connsiteY0" fmla="*/ 0 h 1071"/>
              <a:gd name="connsiteX1" fmla="*/ 870 w 870"/>
              <a:gd name="connsiteY1" fmla="*/ 0 h 1071"/>
              <a:gd name="connsiteX2" fmla="*/ 870 w 870"/>
              <a:gd name="connsiteY2" fmla="*/ 1071 h 1071"/>
              <a:gd name="connsiteX3" fmla="*/ 0 w 870"/>
              <a:gd name="connsiteY3" fmla="*/ 0 h 1071"/>
            </a:gdLst>
            <a:ahLst/>
            <a:cxnLst>
              <a:cxn ang="0">
                <a:pos x="connsiteX0" y="connsiteY0"/>
              </a:cxn>
              <a:cxn ang="0">
                <a:pos x="connsiteX1" y="connsiteY1"/>
              </a:cxn>
              <a:cxn ang="0">
                <a:pos x="connsiteX2" y="connsiteY2"/>
              </a:cxn>
              <a:cxn ang="0">
                <a:pos x="connsiteX3" y="connsiteY3"/>
              </a:cxn>
            </a:cxnLst>
            <a:rect l="l" t="t" r="r" b="b"/>
            <a:pathLst>
              <a:path w="870" h="1071">
                <a:moveTo>
                  <a:pt x="0" y="0"/>
                </a:moveTo>
                <a:lnTo>
                  <a:pt x="870" y="0"/>
                </a:lnTo>
                <a:lnTo>
                  <a:pt x="870" y="1071"/>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00357989"/>
      </p:ext>
    </p:extLst>
  </p:cSld>
  <p:clrMapOvr>
    <a:masterClrMapping/>
  </p:clrMapOvr>
  <p:extLst>
    <p:ext uri="{DCECCB84-F9BA-43D5-87BE-67443E8EF086}">
      <p15:sldGuideLst xmlns:p15="http://schemas.microsoft.com/office/powerpoint/2012/main">
        <p15:guide id="1" orient="horz" pos="378">
          <p15:clr>
            <a:srgbClr val="FBAE40"/>
          </p15:clr>
        </p15:guide>
        <p15:guide id="2" orient="horz" pos="2731">
          <p15:clr>
            <a:srgbClr val="FBAE40"/>
          </p15:clr>
        </p15:guide>
        <p15:guide id="3" orient="horz" pos="2198">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5_Section Header">
    <p:spTree>
      <p:nvGrpSpPr>
        <p:cNvPr id="1" name=""/>
        <p:cNvGrpSpPr/>
        <p:nvPr/>
      </p:nvGrpSpPr>
      <p:grpSpPr>
        <a:xfrm>
          <a:off x="0" y="0"/>
          <a:ext cx="0" cy="0"/>
          <a:chOff x="0" y="0"/>
          <a:chExt cx="0" cy="0"/>
        </a:xfrm>
      </p:grpSpPr>
      <p:sp>
        <p:nvSpPr>
          <p:cNvPr id="13" name="Rectangle 12"/>
          <p:cNvSpPr/>
          <p:nvPr/>
        </p:nvSpPr>
        <p:spPr>
          <a:xfrm>
            <a:off x="0" y="0"/>
            <a:ext cx="9144000" cy="3031236"/>
          </a:xfrm>
          <a:prstGeom prst="rect">
            <a:avLst/>
          </a:prstGeom>
          <a:solidFill>
            <a:srgbClr val="F5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2" name="Rectangle 1"/>
          <p:cNvSpPr/>
          <p:nvPr/>
        </p:nvSpPr>
        <p:spPr>
          <a:xfrm>
            <a:off x="629841" y="2556933"/>
            <a:ext cx="7891859" cy="826623"/>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grpSp>
        <p:nvGrpSpPr>
          <p:cNvPr id="7" name="Group 6">
            <a:extLst>
              <a:ext uri="{FF2B5EF4-FFF2-40B4-BE49-F238E27FC236}">
                <a16:creationId xmlns:a16="http://schemas.microsoft.com/office/drawing/2014/main" id="{82BB13CD-9991-4DCA-82E0-1747F3F9BC06}"/>
              </a:ext>
            </a:extLst>
          </p:cNvPr>
          <p:cNvGrpSpPr/>
          <p:nvPr/>
        </p:nvGrpSpPr>
        <p:grpSpPr>
          <a:xfrm>
            <a:off x="994787" y="3020755"/>
            <a:ext cx="775019" cy="174751"/>
            <a:chOff x="1326382" y="4041646"/>
            <a:chExt cx="2597497" cy="653143"/>
          </a:xfrm>
          <a:solidFill>
            <a:srgbClr val="F5333F"/>
          </a:solidFill>
        </p:grpSpPr>
        <p:sp>
          <p:nvSpPr>
            <p:cNvPr id="5" name="Star: 5 Points 4">
              <a:extLst>
                <a:ext uri="{FF2B5EF4-FFF2-40B4-BE49-F238E27FC236}">
                  <a16:creationId xmlns:a16="http://schemas.microsoft.com/office/drawing/2014/main" id="{EC574380-B5CC-42B5-85BC-EC9DBF89A138}"/>
                </a:ext>
              </a:extLst>
            </p:cNvPr>
            <p:cNvSpPr/>
            <p:nvPr userDrawn="1"/>
          </p:nvSpPr>
          <p:spPr>
            <a:xfrm>
              <a:off x="1326382" y="4041646"/>
              <a:ext cx="653143" cy="653143"/>
            </a:xfrm>
            <a:prstGeom prst="star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29" name="Star: 5 Points 28">
              <a:extLst>
                <a:ext uri="{FF2B5EF4-FFF2-40B4-BE49-F238E27FC236}">
                  <a16:creationId xmlns:a16="http://schemas.microsoft.com/office/drawing/2014/main" id="{99F9A9C9-93D1-4FA6-9D41-07B027178C6C}"/>
                </a:ext>
              </a:extLst>
            </p:cNvPr>
            <p:cNvSpPr/>
            <p:nvPr userDrawn="1"/>
          </p:nvSpPr>
          <p:spPr>
            <a:xfrm>
              <a:off x="1974500" y="4041646"/>
              <a:ext cx="653143" cy="653143"/>
            </a:xfrm>
            <a:prstGeom prst="star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31" name="Star: 5 Points 30">
              <a:extLst>
                <a:ext uri="{FF2B5EF4-FFF2-40B4-BE49-F238E27FC236}">
                  <a16:creationId xmlns:a16="http://schemas.microsoft.com/office/drawing/2014/main" id="{33048992-C900-4AEF-9138-0F86855FA5DB}"/>
                </a:ext>
              </a:extLst>
            </p:cNvPr>
            <p:cNvSpPr/>
            <p:nvPr userDrawn="1"/>
          </p:nvSpPr>
          <p:spPr>
            <a:xfrm>
              <a:off x="2622617" y="4041646"/>
              <a:ext cx="653143" cy="653143"/>
            </a:xfrm>
            <a:prstGeom prst="star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32" name="Star: 5 Points 31">
              <a:extLst>
                <a:ext uri="{FF2B5EF4-FFF2-40B4-BE49-F238E27FC236}">
                  <a16:creationId xmlns:a16="http://schemas.microsoft.com/office/drawing/2014/main" id="{64AA79B2-DB73-404E-8C90-6E74E5C9AA75}"/>
                </a:ext>
              </a:extLst>
            </p:cNvPr>
            <p:cNvSpPr/>
            <p:nvPr userDrawn="1"/>
          </p:nvSpPr>
          <p:spPr>
            <a:xfrm>
              <a:off x="3270737" y="4041646"/>
              <a:ext cx="653142" cy="653143"/>
            </a:xfrm>
            <a:prstGeom prst="star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37" name="Freeform: Shape 36">
              <a:extLst>
                <a:ext uri="{FF2B5EF4-FFF2-40B4-BE49-F238E27FC236}">
                  <a16:creationId xmlns:a16="http://schemas.microsoft.com/office/drawing/2014/main" id="{44E94D08-1C31-47C0-974A-8BAE27476E00}"/>
                </a:ext>
              </a:extLst>
            </p:cNvPr>
            <p:cNvSpPr/>
            <p:nvPr userDrawn="1"/>
          </p:nvSpPr>
          <p:spPr>
            <a:xfrm>
              <a:off x="3597306" y="4041650"/>
              <a:ext cx="326569" cy="653139"/>
            </a:xfrm>
            <a:custGeom>
              <a:avLst/>
              <a:gdLst>
                <a:gd name="connsiteX0" fmla="*/ 0 w 326570"/>
                <a:gd name="connsiteY0" fmla="*/ 0 h 653141"/>
                <a:gd name="connsiteX1" fmla="*/ 77091 w 326570"/>
                <a:gd name="connsiteY1" fmla="*/ 249480 h 653141"/>
                <a:gd name="connsiteX2" fmla="*/ 326570 w 326570"/>
                <a:gd name="connsiteY2" fmla="*/ 249478 h 653141"/>
                <a:gd name="connsiteX3" fmla="*/ 124736 w 326570"/>
                <a:gd name="connsiteY3" fmla="*/ 403663 h 653141"/>
                <a:gd name="connsiteX4" fmla="*/ 201831 w 326570"/>
                <a:gd name="connsiteY4" fmla="*/ 653141 h 653141"/>
                <a:gd name="connsiteX5" fmla="*/ 0 w 326570"/>
                <a:gd name="connsiteY5" fmla="*/ 498953 h 653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6570" h="653141">
                  <a:moveTo>
                    <a:pt x="0" y="0"/>
                  </a:moveTo>
                  <a:lnTo>
                    <a:pt x="77091" y="249480"/>
                  </a:lnTo>
                  <a:lnTo>
                    <a:pt x="326570" y="249478"/>
                  </a:lnTo>
                  <a:lnTo>
                    <a:pt x="124736" y="403663"/>
                  </a:lnTo>
                  <a:lnTo>
                    <a:pt x="201831" y="653141"/>
                  </a:lnTo>
                  <a:lnTo>
                    <a:pt x="0" y="498953"/>
                  </a:lnTo>
                  <a:close/>
                </a:path>
              </a:pathLst>
            </a:custGeom>
            <a:solidFill>
              <a:srgbClr val="CC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grpSp>
      <p:sp>
        <p:nvSpPr>
          <p:cNvPr id="9" name="Text Placeholder 8">
            <a:extLst>
              <a:ext uri="{FF2B5EF4-FFF2-40B4-BE49-F238E27FC236}">
                <a16:creationId xmlns:a16="http://schemas.microsoft.com/office/drawing/2014/main" id="{EA908F40-8F3C-4F4C-8007-3143C3B7A198}"/>
              </a:ext>
            </a:extLst>
          </p:cNvPr>
          <p:cNvSpPr>
            <a:spLocks noGrp="1"/>
          </p:cNvSpPr>
          <p:nvPr>
            <p:ph type="body" sz="quarter" idx="10" hasCustomPrompt="1"/>
          </p:nvPr>
        </p:nvSpPr>
        <p:spPr>
          <a:xfrm>
            <a:off x="1029406" y="2721203"/>
            <a:ext cx="846528" cy="249042"/>
          </a:xfrm>
          <a:prstGeom prst="rect">
            <a:avLst/>
          </a:prstGeom>
        </p:spPr>
        <p:txBody>
          <a:bodyPr/>
          <a:lstStyle>
            <a:lvl1pPr marL="0" indent="0">
              <a:buNone/>
              <a:defRPr sz="1350">
                <a:latin typeface="Proxima Nova Rg" pitchFamily="50" charset="0"/>
              </a:defRPr>
            </a:lvl1pPr>
          </a:lstStyle>
          <a:p>
            <a:pPr lvl="0"/>
            <a:r>
              <a:rPr lang="en-IN" dirty="0"/>
              <a:t>Header</a:t>
            </a:r>
          </a:p>
        </p:txBody>
      </p:sp>
      <p:sp>
        <p:nvSpPr>
          <p:cNvPr id="16" name="Text Placeholder 8">
            <a:extLst>
              <a:ext uri="{FF2B5EF4-FFF2-40B4-BE49-F238E27FC236}">
                <a16:creationId xmlns:a16="http://schemas.microsoft.com/office/drawing/2014/main" id="{C745C1E1-5162-42F6-91B6-6478A6B73745}"/>
              </a:ext>
            </a:extLst>
          </p:cNvPr>
          <p:cNvSpPr>
            <a:spLocks noGrp="1"/>
          </p:cNvSpPr>
          <p:nvPr>
            <p:ph type="body" sz="quarter" idx="11" hasCustomPrompt="1"/>
          </p:nvPr>
        </p:nvSpPr>
        <p:spPr>
          <a:xfrm>
            <a:off x="1921844" y="3016014"/>
            <a:ext cx="946585" cy="184232"/>
          </a:xfrm>
          <a:prstGeom prst="rect">
            <a:avLst/>
          </a:prstGeom>
        </p:spPr>
        <p:txBody>
          <a:bodyPr/>
          <a:lstStyle>
            <a:lvl1pPr marL="0" indent="0" algn="l">
              <a:buNone/>
              <a:defRPr sz="800">
                <a:latin typeface="Proxima Nova Rg" panose="02000506030000020004" pitchFamily="50" charset="0"/>
              </a:defRPr>
            </a:lvl1pPr>
          </a:lstStyle>
          <a:p>
            <a:pPr algn="ctr"/>
            <a:r>
              <a:rPr lang="en-US" sz="800" dirty="0">
                <a:latin typeface="Proxima Nova Rg" panose="02000506030000020004" pitchFamily="50" charset="0"/>
              </a:rPr>
              <a:t>Click to add text</a:t>
            </a:r>
          </a:p>
        </p:txBody>
      </p:sp>
      <p:sp>
        <p:nvSpPr>
          <p:cNvPr id="20" name="Text Placeholder 52">
            <a:extLst>
              <a:ext uri="{FF2B5EF4-FFF2-40B4-BE49-F238E27FC236}">
                <a16:creationId xmlns:a16="http://schemas.microsoft.com/office/drawing/2014/main" id="{4CEA3C57-1AF4-4B62-8E68-78FDAB21F2B9}"/>
              </a:ext>
            </a:extLst>
          </p:cNvPr>
          <p:cNvSpPr>
            <a:spLocks noGrp="1"/>
          </p:cNvSpPr>
          <p:nvPr>
            <p:ph type="body" sz="quarter" idx="12" hasCustomPrompt="1"/>
          </p:nvPr>
        </p:nvSpPr>
        <p:spPr>
          <a:xfrm>
            <a:off x="2868429" y="3714682"/>
            <a:ext cx="2471738" cy="131215"/>
          </a:xfrm>
          <a:prstGeom prst="rect">
            <a:avLst/>
          </a:prstGeom>
        </p:spPr>
        <p:txBody>
          <a:bodyPr/>
          <a:lstStyle>
            <a:lvl1pPr marL="0" indent="0">
              <a:buNone/>
              <a:defRPr sz="900" b="0">
                <a:latin typeface="Proxima Nova Rg" panose="02000506030000020004" pitchFamily="50" charset="0"/>
              </a:defRPr>
            </a:lvl1pPr>
          </a:lstStyle>
          <a:p>
            <a:pPr lvl="0"/>
            <a:r>
              <a:rPr lang="en-IN" dirty="0"/>
              <a:t>Click to add text</a:t>
            </a:r>
          </a:p>
        </p:txBody>
      </p:sp>
      <p:sp>
        <p:nvSpPr>
          <p:cNvPr id="15" name="Date Placeholder 5">
            <a:extLst>
              <a:ext uri="{FF2B5EF4-FFF2-40B4-BE49-F238E27FC236}">
                <a16:creationId xmlns:a16="http://schemas.microsoft.com/office/drawing/2014/main" id="{CAB3B546-51CB-4994-A9F1-8F1962DB7C80}"/>
              </a:ext>
            </a:extLst>
          </p:cNvPr>
          <p:cNvSpPr>
            <a:spLocks noGrp="1"/>
          </p:cNvSpPr>
          <p:nvPr>
            <p:ph type="dt" sz="half" idx="13"/>
          </p:nvPr>
        </p:nvSpPr>
        <p:spPr>
          <a:xfrm>
            <a:off x="636742" y="4767263"/>
            <a:ext cx="2057400" cy="273844"/>
          </a:xfrm>
        </p:spPr>
        <p:txBody>
          <a:bodyPr/>
          <a:lstStyle/>
          <a:p>
            <a:fld id="{EB6B529C-358E-464A-80D3-B4DD91120955}" type="datetime1">
              <a:rPr lang="en-IN" smtClean="0"/>
              <a:t>13-11-2021</a:t>
            </a:fld>
            <a:endParaRPr lang="en-IN" dirty="0"/>
          </a:p>
        </p:txBody>
      </p:sp>
      <p:sp>
        <p:nvSpPr>
          <p:cNvPr id="18" name="Slide Number Placeholder 7">
            <a:extLst>
              <a:ext uri="{FF2B5EF4-FFF2-40B4-BE49-F238E27FC236}">
                <a16:creationId xmlns:a16="http://schemas.microsoft.com/office/drawing/2014/main" id="{64FD5022-C834-4670-BF94-5D8ED5DD90FA}"/>
              </a:ext>
            </a:extLst>
          </p:cNvPr>
          <p:cNvSpPr>
            <a:spLocks noGrp="1"/>
          </p:cNvSpPr>
          <p:nvPr>
            <p:ph type="sldNum" sz="quarter" idx="15"/>
          </p:nvPr>
        </p:nvSpPr>
        <p:spPr>
          <a:xfrm>
            <a:off x="6466042" y="4767263"/>
            <a:ext cx="2057400" cy="273844"/>
          </a:xfrm>
        </p:spPr>
        <p:txBody>
          <a:bodyPr/>
          <a:lstStyle/>
          <a:p>
            <a:fld id="{273EEA2F-D825-49D3-9C25-497F06EFD3F7}" type="slidenum">
              <a:rPr lang="en-IN" smtClean="0"/>
              <a:t>‹#›</a:t>
            </a:fld>
            <a:endParaRPr lang="en-IN" dirty="0"/>
          </a:p>
        </p:txBody>
      </p:sp>
      <p:pic>
        <p:nvPicPr>
          <p:cNvPr id="19" name="Picture 1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11920" y="303610"/>
            <a:ext cx="909780" cy="242888"/>
          </a:xfrm>
          <a:prstGeom prst="rect">
            <a:avLst/>
          </a:prstGeom>
        </p:spPr>
      </p:pic>
      <p:sp>
        <p:nvSpPr>
          <p:cNvPr id="21" name="Rectangle 20"/>
          <p:cNvSpPr/>
          <p:nvPr userDrawn="1"/>
        </p:nvSpPr>
        <p:spPr>
          <a:xfrm>
            <a:off x="0" y="0"/>
            <a:ext cx="9144000" cy="3031236"/>
          </a:xfrm>
          <a:prstGeom prst="rect">
            <a:avLst/>
          </a:prstGeom>
          <a:solidFill>
            <a:srgbClr val="F5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23" name="Rectangle 22"/>
          <p:cNvSpPr/>
          <p:nvPr userDrawn="1"/>
        </p:nvSpPr>
        <p:spPr>
          <a:xfrm>
            <a:off x="629841" y="2535239"/>
            <a:ext cx="7939088" cy="84831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grpSp>
        <p:nvGrpSpPr>
          <p:cNvPr id="33" name="Group 32">
            <a:extLst>
              <a:ext uri="{FF2B5EF4-FFF2-40B4-BE49-F238E27FC236}">
                <a16:creationId xmlns:a16="http://schemas.microsoft.com/office/drawing/2014/main" id="{82BB13CD-9991-4DCA-82E0-1747F3F9BC06}"/>
              </a:ext>
            </a:extLst>
          </p:cNvPr>
          <p:cNvGrpSpPr/>
          <p:nvPr userDrawn="1"/>
        </p:nvGrpSpPr>
        <p:grpSpPr>
          <a:xfrm>
            <a:off x="923664" y="3020755"/>
            <a:ext cx="775019" cy="174751"/>
            <a:chOff x="1326382" y="4041646"/>
            <a:chExt cx="2597497" cy="653143"/>
          </a:xfrm>
          <a:solidFill>
            <a:srgbClr val="F5333F"/>
          </a:solidFill>
        </p:grpSpPr>
        <p:sp>
          <p:nvSpPr>
            <p:cNvPr id="34" name="Star: 5 Points 4">
              <a:extLst>
                <a:ext uri="{FF2B5EF4-FFF2-40B4-BE49-F238E27FC236}">
                  <a16:creationId xmlns:a16="http://schemas.microsoft.com/office/drawing/2014/main" id="{EC574380-B5CC-42B5-85BC-EC9DBF89A138}"/>
                </a:ext>
              </a:extLst>
            </p:cNvPr>
            <p:cNvSpPr/>
            <p:nvPr userDrawn="1"/>
          </p:nvSpPr>
          <p:spPr>
            <a:xfrm>
              <a:off x="1326382" y="4041646"/>
              <a:ext cx="653143" cy="653143"/>
            </a:xfrm>
            <a:prstGeom prst="star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35" name="Star: 5 Points 28">
              <a:extLst>
                <a:ext uri="{FF2B5EF4-FFF2-40B4-BE49-F238E27FC236}">
                  <a16:creationId xmlns:a16="http://schemas.microsoft.com/office/drawing/2014/main" id="{99F9A9C9-93D1-4FA6-9D41-07B027178C6C}"/>
                </a:ext>
              </a:extLst>
            </p:cNvPr>
            <p:cNvSpPr/>
            <p:nvPr userDrawn="1"/>
          </p:nvSpPr>
          <p:spPr>
            <a:xfrm>
              <a:off x="1974500" y="4041646"/>
              <a:ext cx="653143" cy="653143"/>
            </a:xfrm>
            <a:prstGeom prst="star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36" name="Star: 5 Points 30">
              <a:extLst>
                <a:ext uri="{FF2B5EF4-FFF2-40B4-BE49-F238E27FC236}">
                  <a16:creationId xmlns:a16="http://schemas.microsoft.com/office/drawing/2014/main" id="{33048992-C900-4AEF-9138-0F86855FA5DB}"/>
                </a:ext>
              </a:extLst>
            </p:cNvPr>
            <p:cNvSpPr/>
            <p:nvPr userDrawn="1"/>
          </p:nvSpPr>
          <p:spPr>
            <a:xfrm>
              <a:off x="2622617" y="4041646"/>
              <a:ext cx="653143" cy="653143"/>
            </a:xfrm>
            <a:prstGeom prst="star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38" name="Star: 5 Points 31">
              <a:extLst>
                <a:ext uri="{FF2B5EF4-FFF2-40B4-BE49-F238E27FC236}">
                  <a16:creationId xmlns:a16="http://schemas.microsoft.com/office/drawing/2014/main" id="{64AA79B2-DB73-404E-8C90-6E74E5C9AA75}"/>
                </a:ext>
              </a:extLst>
            </p:cNvPr>
            <p:cNvSpPr/>
            <p:nvPr userDrawn="1"/>
          </p:nvSpPr>
          <p:spPr>
            <a:xfrm>
              <a:off x="3270737" y="4041646"/>
              <a:ext cx="653142" cy="653143"/>
            </a:xfrm>
            <a:prstGeom prst="star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39" name="Freeform: Shape 36">
              <a:extLst>
                <a:ext uri="{FF2B5EF4-FFF2-40B4-BE49-F238E27FC236}">
                  <a16:creationId xmlns:a16="http://schemas.microsoft.com/office/drawing/2014/main" id="{44E94D08-1C31-47C0-974A-8BAE27476E00}"/>
                </a:ext>
              </a:extLst>
            </p:cNvPr>
            <p:cNvSpPr/>
            <p:nvPr userDrawn="1"/>
          </p:nvSpPr>
          <p:spPr>
            <a:xfrm>
              <a:off x="3597306" y="4041650"/>
              <a:ext cx="326569" cy="653139"/>
            </a:xfrm>
            <a:custGeom>
              <a:avLst/>
              <a:gdLst>
                <a:gd name="connsiteX0" fmla="*/ 0 w 326570"/>
                <a:gd name="connsiteY0" fmla="*/ 0 h 653141"/>
                <a:gd name="connsiteX1" fmla="*/ 77091 w 326570"/>
                <a:gd name="connsiteY1" fmla="*/ 249480 h 653141"/>
                <a:gd name="connsiteX2" fmla="*/ 326570 w 326570"/>
                <a:gd name="connsiteY2" fmla="*/ 249478 h 653141"/>
                <a:gd name="connsiteX3" fmla="*/ 124736 w 326570"/>
                <a:gd name="connsiteY3" fmla="*/ 403663 h 653141"/>
                <a:gd name="connsiteX4" fmla="*/ 201831 w 326570"/>
                <a:gd name="connsiteY4" fmla="*/ 653141 h 653141"/>
                <a:gd name="connsiteX5" fmla="*/ 0 w 326570"/>
                <a:gd name="connsiteY5" fmla="*/ 498953 h 653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6570" h="653141">
                  <a:moveTo>
                    <a:pt x="0" y="0"/>
                  </a:moveTo>
                  <a:lnTo>
                    <a:pt x="77091" y="249480"/>
                  </a:lnTo>
                  <a:lnTo>
                    <a:pt x="326570" y="249478"/>
                  </a:lnTo>
                  <a:lnTo>
                    <a:pt x="124736" y="403663"/>
                  </a:lnTo>
                  <a:lnTo>
                    <a:pt x="201831" y="653141"/>
                  </a:lnTo>
                  <a:lnTo>
                    <a:pt x="0" y="498953"/>
                  </a:lnTo>
                  <a:close/>
                </a:path>
              </a:pathLst>
            </a:custGeom>
            <a:solidFill>
              <a:srgbClr val="CC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grpSp>
      <p:sp>
        <p:nvSpPr>
          <p:cNvPr id="40" name="Text Placeholder 8">
            <a:extLst>
              <a:ext uri="{FF2B5EF4-FFF2-40B4-BE49-F238E27FC236}">
                <a16:creationId xmlns:a16="http://schemas.microsoft.com/office/drawing/2014/main" id="{EA908F40-8F3C-4F4C-8007-3143C3B7A198}"/>
              </a:ext>
            </a:extLst>
          </p:cNvPr>
          <p:cNvSpPr>
            <a:spLocks noGrp="1"/>
          </p:cNvSpPr>
          <p:nvPr>
            <p:ph type="body" sz="quarter" idx="16" hasCustomPrompt="1"/>
          </p:nvPr>
        </p:nvSpPr>
        <p:spPr>
          <a:xfrm>
            <a:off x="958283" y="2721203"/>
            <a:ext cx="846528" cy="249042"/>
          </a:xfrm>
          <a:prstGeom prst="rect">
            <a:avLst/>
          </a:prstGeom>
        </p:spPr>
        <p:txBody>
          <a:bodyPr/>
          <a:lstStyle>
            <a:lvl1pPr marL="0" indent="0">
              <a:buNone/>
              <a:defRPr sz="1350">
                <a:latin typeface="Proxima Nova Rg" pitchFamily="50" charset="0"/>
              </a:defRPr>
            </a:lvl1pPr>
          </a:lstStyle>
          <a:p>
            <a:pPr lvl="0"/>
            <a:r>
              <a:rPr lang="en-IN" dirty="0"/>
              <a:t>Header</a:t>
            </a:r>
          </a:p>
        </p:txBody>
      </p:sp>
      <p:sp>
        <p:nvSpPr>
          <p:cNvPr id="41" name="Text Placeholder 8">
            <a:extLst>
              <a:ext uri="{FF2B5EF4-FFF2-40B4-BE49-F238E27FC236}">
                <a16:creationId xmlns:a16="http://schemas.microsoft.com/office/drawing/2014/main" id="{C745C1E1-5162-42F6-91B6-6478A6B73745}"/>
              </a:ext>
            </a:extLst>
          </p:cNvPr>
          <p:cNvSpPr>
            <a:spLocks noGrp="1"/>
          </p:cNvSpPr>
          <p:nvPr>
            <p:ph type="body" sz="quarter" idx="17" hasCustomPrompt="1"/>
          </p:nvPr>
        </p:nvSpPr>
        <p:spPr>
          <a:xfrm>
            <a:off x="1850721" y="3016014"/>
            <a:ext cx="946585" cy="184232"/>
          </a:xfrm>
          <a:prstGeom prst="rect">
            <a:avLst/>
          </a:prstGeom>
        </p:spPr>
        <p:txBody>
          <a:bodyPr/>
          <a:lstStyle>
            <a:lvl1pPr marL="0" indent="0" algn="l">
              <a:buNone/>
              <a:defRPr sz="800">
                <a:latin typeface="Proxima Nova Rg" panose="02000506030000020004" pitchFamily="50" charset="0"/>
              </a:defRPr>
            </a:lvl1pPr>
          </a:lstStyle>
          <a:p>
            <a:pPr algn="ctr"/>
            <a:r>
              <a:rPr lang="en-US" sz="800" dirty="0">
                <a:latin typeface="Proxima Nova Rg" panose="02000506030000020004" pitchFamily="50" charset="0"/>
              </a:rPr>
              <a:t>Click to add text</a:t>
            </a:r>
          </a:p>
        </p:txBody>
      </p:sp>
      <p:sp>
        <p:nvSpPr>
          <p:cNvPr id="3" name="Title 2"/>
          <p:cNvSpPr>
            <a:spLocks noGrp="1"/>
          </p:cNvSpPr>
          <p:nvPr>
            <p:ph type="title" hasCustomPrompt="1"/>
          </p:nvPr>
        </p:nvSpPr>
        <p:spPr>
          <a:xfrm>
            <a:off x="630238" y="600075"/>
            <a:ext cx="6246812" cy="443979"/>
          </a:xfrm>
        </p:spPr>
        <p:txBody>
          <a:bodyPr/>
          <a:lstStyle>
            <a:lvl1pPr>
              <a:defRPr baseline="0">
                <a:solidFill>
                  <a:schemeClr val="bg1"/>
                </a:solidFill>
              </a:defRPr>
            </a:lvl1pPr>
          </a:lstStyle>
          <a:p>
            <a:r>
              <a:rPr lang="en-US" dirty="0"/>
              <a:t>Click to add title</a:t>
            </a:r>
            <a:endParaRPr lang="en-IN" dirty="0"/>
          </a:p>
        </p:txBody>
      </p:sp>
      <p:pic>
        <p:nvPicPr>
          <p:cNvPr id="30" name="Picture 29">
            <a:extLst>
              <a:ext uri="{FF2B5EF4-FFF2-40B4-BE49-F238E27FC236}">
                <a16:creationId xmlns:a16="http://schemas.microsoft.com/office/drawing/2014/main" id="{621AE993-B717-0648-B9DF-B7E9EF87B7C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929288" y="210064"/>
            <a:ext cx="813630" cy="217218"/>
          </a:xfrm>
          <a:prstGeom prst="rect">
            <a:avLst/>
          </a:prstGeom>
        </p:spPr>
      </p:pic>
    </p:spTree>
    <p:extLst>
      <p:ext uri="{BB962C8B-B14F-4D97-AF65-F5344CB8AC3E}">
        <p14:creationId xmlns:p14="http://schemas.microsoft.com/office/powerpoint/2010/main" val="317858433"/>
      </p:ext>
    </p:extLst>
  </p:cSld>
  <p:clrMapOvr>
    <a:masterClrMapping/>
  </p:clrMapOvr>
  <p:extLst>
    <p:ext uri="{DCECCB84-F9BA-43D5-87BE-67443E8EF086}">
      <p15:sldGuideLst xmlns:p15="http://schemas.microsoft.com/office/powerpoint/2012/main">
        <p15:guide id="10" orient="horz" pos="378" userDrawn="1">
          <p15:clr>
            <a:srgbClr val="FBAE40"/>
          </p15:clr>
        </p15:guide>
        <p15:guide id="11" orient="horz" pos="2210" userDrawn="1">
          <p15:clr>
            <a:srgbClr val="FBAE40"/>
          </p15:clr>
        </p15:guide>
        <p15:guide id="12" orient="horz" pos="2130" userDrawn="1">
          <p15:clr>
            <a:srgbClr val="FBAE40"/>
          </p15:clr>
        </p15:guide>
        <p15:guide id="13" orient="horz" pos="1597" userDrawn="1">
          <p15:clr>
            <a:srgbClr val="FBAE40"/>
          </p15:clr>
        </p15:guide>
        <p15:guide id="14" orient="horz" pos="2641" userDrawn="1">
          <p15:clr>
            <a:srgbClr val="FBAE40"/>
          </p15:clr>
        </p15:guide>
        <p15:guide id="15" pos="1134" userDrawn="1">
          <p15:clr>
            <a:srgbClr val="FBAE40"/>
          </p15:clr>
        </p15:guide>
        <p15:guide id="16" pos="4332"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Title and TImeline Infographic">
    <p:spTree>
      <p:nvGrpSpPr>
        <p:cNvPr id="1" name=""/>
        <p:cNvGrpSpPr/>
        <p:nvPr/>
      </p:nvGrpSpPr>
      <p:grpSpPr>
        <a:xfrm>
          <a:off x="0" y="0"/>
          <a:ext cx="0" cy="0"/>
          <a:chOff x="0" y="0"/>
          <a:chExt cx="0" cy="0"/>
        </a:xfrm>
      </p:grpSpPr>
      <p:sp>
        <p:nvSpPr>
          <p:cNvPr id="6" name="Date Placeholder 5">
            <a:extLst>
              <a:ext uri="{FF2B5EF4-FFF2-40B4-BE49-F238E27FC236}">
                <a16:creationId xmlns:a16="http://schemas.microsoft.com/office/drawing/2014/main" id="{CAB3B546-51CB-4994-A9F1-8F1962DB7C80}"/>
              </a:ext>
            </a:extLst>
          </p:cNvPr>
          <p:cNvSpPr>
            <a:spLocks noGrp="1"/>
          </p:cNvSpPr>
          <p:nvPr>
            <p:ph type="dt" sz="half" idx="10"/>
          </p:nvPr>
        </p:nvSpPr>
        <p:spPr/>
        <p:txBody>
          <a:bodyPr/>
          <a:lstStyle/>
          <a:p>
            <a:fld id="{C546BFA6-7020-A842-AFE3-43A763B8DE0A}" type="datetime1">
              <a:rPr lang="en-IN" smtClean="0"/>
              <a:t>13-11-2021</a:t>
            </a:fld>
            <a:endParaRPr lang="en-IN"/>
          </a:p>
        </p:txBody>
      </p:sp>
      <p:sp>
        <p:nvSpPr>
          <p:cNvPr id="8" name="Slide Number Placeholder 7">
            <a:extLst>
              <a:ext uri="{FF2B5EF4-FFF2-40B4-BE49-F238E27FC236}">
                <a16:creationId xmlns:a16="http://schemas.microsoft.com/office/drawing/2014/main" id="{64FD5022-C834-4670-BF94-5D8ED5DD90FA}"/>
              </a:ext>
            </a:extLst>
          </p:cNvPr>
          <p:cNvSpPr>
            <a:spLocks noGrp="1"/>
          </p:cNvSpPr>
          <p:nvPr>
            <p:ph type="sldNum" sz="quarter" idx="12"/>
          </p:nvPr>
        </p:nvSpPr>
        <p:spPr/>
        <p:txBody>
          <a:bodyPr/>
          <a:lstStyle/>
          <a:p>
            <a:fld id="{273EEA2F-D825-49D3-9C25-497F06EFD3F7}" type="slidenum">
              <a:rPr lang="en-IN" smtClean="0"/>
              <a:t>‹#›</a:t>
            </a:fld>
            <a:endParaRPr lang="en-IN"/>
          </a:p>
        </p:txBody>
      </p:sp>
      <p:pic>
        <p:nvPicPr>
          <p:cNvPr id="53" name="Picture 52">
            <a:extLst>
              <a:ext uri="{FF2B5EF4-FFF2-40B4-BE49-F238E27FC236}">
                <a16:creationId xmlns:a16="http://schemas.microsoft.com/office/drawing/2014/main" id="{55483582-940A-481A-933F-C6D131CC960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V="1">
            <a:off x="632499" y="2973622"/>
            <a:ext cx="7691174" cy="667936"/>
          </a:xfrm>
          <a:prstGeom prst="rect">
            <a:avLst/>
          </a:prstGeom>
        </p:spPr>
      </p:pic>
      <p:sp>
        <p:nvSpPr>
          <p:cNvPr id="69" name="Text Placeholder 8">
            <a:extLst>
              <a:ext uri="{FF2B5EF4-FFF2-40B4-BE49-F238E27FC236}">
                <a16:creationId xmlns:a16="http://schemas.microsoft.com/office/drawing/2014/main" id="{3F742510-D20E-442D-8AC1-0D13D3D1C74D}"/>
              </a:ext>
            </a:extLst>
          </p:cNvPr>
          <p:cNvSpPr>
            <a:spLocks noGrp="1"/>
          </p:cNvSpPr>
          <p:nvPr>
            <p:ph type="body" sz="quarter" idx="13" hasCustomPrompt="1"/>
          </p:nvPr>
        </p:nvSpPr>
        <p:spPr>
          <a:xfrm>
            <a:off x="991750" y="1746401"/>
            <a:ext cx="740399" cy="249042"/>
          </a:xfrm>
          <a:prstGeom prst="rect">
            <a:avLst/>
          </a:prstGeom>
        </p:spPr>
        <p:txBody>
          <a:bodyPr anchor="ctr"/>
          <a:lstStyle>
            <a:lvl1pPr marL="0" indent="0" algn="l">
              <a:buNone/>
              <a:defRPr sz="2000" b="1">
                <a:solidFill>
                  <a:srgbClr val="DDDDDD"/>
                </a:solidFill>
                <a:latin typeface="Proxima Nova Rg" panose="02000506030000020004" pitchFamily="50" charset="0"/>
              </a:defRPr>
            </a:lvl1pPr>
          </a:lstStyle>
          <a:p>
            <a:pPr lvl="0"/>
            <a:r>
              <a:rPr lang="en-IN" dirty="0"/>
              <a:t>01</a:t>
            </a:r>
          </a:p>
        </p:txBody>
      </p:sp>
      <p:sp>
        <p:nvSpPr>
          <p:cNvPr id="70" name="Text Placeholder 8">
            <a:extLst>
              <a:ext uri="{FF2B5EF4-FFF2-40B4-BE49-F238E27FC236}">
                <a16:creationId xmlns:a16="http://schemas.microsoft.com/office/drawing/2014/main" id="{26AD9D85-FB3E-462E-987E-65C48224F301}"/>
              </a:ext>
            </a:extLst>
          </p:cNvPr>
          <p:cNvSpPr>
            <a:spLocks noGrp="1"/>
          </p:cNvSpPr>
          <p:nvPr>
            <p:ph type="body" sz="quarter" idx="14" hasCustomPrompt="1"/>
          </p:nvPr>
        </p:nvSpPr>
        <p:spPr>
          <a:xfrm>
            <a:off x="991750" y="2056441"/>
            <a:ext cx="1324840" cy="165886"/>
          </a:xfrm>
          <a:prstGeom prst="rect">
            <a:avLst/>
          </a:prstGeom>
        </p:spPr>
        <p:txBody>
          <a:bodyPr anchor="ctr"/>
          <a:lstStyle>
            <a:lvl1pPr marL="0" indent="0" algn="l">
              <a:buNone/>
              <a:defRPr sz="1100" b="1">
                <a:solidFill>
                  <a:srgbClr val="DDDDDD"/>
                </a:solidFill>
                <a:latin typeface="Proxima Nova Rg" panose="02000506030000020004" pitchFamily="50" charset="0"/>
              </a:defRPr>
            </a:lvl1pPr>
          </a:lstStyle>
          <a:p>
            <a:pPr lvl="0"/>
            <a:r>
              <a:rPr lang="en-IN" dirty="0"/>
              <a:t>Click to add text</a:t>
            </a:r>
          </a:p>
        </p:txBody>
      </p:sp>
      <p:sp>
        <p:nvSpPr>
          <p:cNvPr id="73" name="Text Placeholder 8">
            <a:extLst>
              <a:ext uri="{FF2B5EF4-FFF2-40B4-BE49-F238E27FC236}">
                <a16:creationId xmlns:a16="http://schemas.microsoft.com/office/drawing/2014/main" id="{1A6511F1-333C-4B23-8BCA-B86B841279C6}"/>
              </a:ext>
            </a:extLst>
          </p:cNvPr>
          <p:cNvSpPr>
            <a:spLocks noGrp="1"/>
          </p:cNvSpPr>
          <p:nvPr>
            <p:ph type="body" sz="quarter" idx="15" hasCustomPrompt="1"/>
          </p:nvPr>
        </p:nvSpPr>
        <p:spPr>
          <a:xfrm>
            <a:off x="991750" y="2281691"/>
            <a:ext cx="1149473" cy="165886"/>
          </a:xfrm>
          <a:prstGeom prst="rect">
            <a:avLst/>
          </a:prstGeom>
        </p:spPr>
        <p:txBody>
          <a:bodyPr anchor="ctr"/>
          <a:lstStyle>
            <a:lvl1pPr marL="0" indent="0" algn="l">
              <a:buNone/>
              <a:defRPr sz="1000" b="0">
                <a:solidFill>
                  <a:schemeClr val="tx1"/>
                </a:solidFill>
                <a:latin typeface="Proxima Nova Rg" panose="02000506030000020004" pitchFamily="50" charset="0"/>
              </a:defRPr>
            </a:lvl1pPr>
          </a:lstStyle>
          <a:p>
            <a:pPr lvl="0"/>
            <a:r>
              <a:rPr lang="en-IN" dirty="0"/>
              <a:t>Click to add text</a:t>
            </a:r>
          </a:p>
        </p:txBody>
      </p:sp>
      <p:sp>
        <p:nvSpPr>
          <p:cNvPr id="82" name="Text Placeholder 8">
            <a:extLst>
              <a:ext uri="{FF2B5EF4-FFF2-40B4-BE49-F238E27FC236}">
                <a16:creationId xmlns:a16="http://schemas.microsoft.com/office/drawing/2014/main" id="{0DDA4ED5-8612-4FA4-99F8-749D0BA7F3A3}"/>
              </a:ext>
            </a:extLst>
          </p:cNvPr>
          <p:cNvSpPr>
            <a:spLocks noGrp="1"/>
          </p:cNvSpPr>
          <p:nvPr>
            <p:ph type="body" sz="quarter" idx="16" hasCustomPrompt="1"/>
          </p:nvPr>
        </p:nvSpPr>
        <p:spPr>
          <a:xfrm>
            <a:off x="2440487" y="1746401"/>
            <a:ext cx="740399" cy="249042"/>
          </a:xfrm>
          <a:prstGeom prst="rect">
            <a:avLst/>
          </a:prstGeom>
        </p:spPr>
        <p:txBody>
          <a:bodyPr anchor="ctr"/>
          <a:lstStyle>
            <a:lvl1pPr marL="0" indent="0" algn="l">
              <a:buNone/>
              <a:defRPr sz="2000" b="1">
                <a:solidFill>
                  <a:srgbClr val="F6303E"/>
                </a:solidFill>
                <a:latin typeface="Proxima Nova Rg" panose="02000506030000020004" pitchFamily="50" charset="0"/>
              </a:defRPr>
            </a:lvl1pPr>
          </a:lstStyle>
          <a:p>
            <a:pPr lvl="0"/>
            <a:r>
              <a:rPr lang="en-IN" dirty="0"/>
              <a:t>02</a:t>
            </a:r>
          </a:p>
        </p:txBody>
      </p:sp>
      <p:sp>
        <p:nvSpPr>
          <p:cNvPr id="83" name="Text Placeholder 8">
            <a:extLst>
              <a:ext uri="{FF2B5EF4-FFF2-40B4-BE49-F238E27FC236}">
                <a16:creationId xmlns:a16="http://schemas.microsoft.com/office/drawing/2014/main" id="{15204162-2F4C-40DD-A64B-0D8DC99736EA}"/>
              </a:ext>
            </a:extLst>
          </p:cNvPr>
          <p:cNvSpPr>
            <a:spLocks noGrp="1"/>
          </p:cNvSpPr>
          <p:nvPr>
            <p:ph type="body" sz="quarter" idx="17" hasCustomPrompt="1"/>
          </p:nvPr>
        </p:nvSpPr>
        <p:spPr>
          <a:xfrm>
            <a:off x="2440487" y="2056441"/>
            <a:ext cx="1324840" cy="165886"/>
          </a:xfrm>
          <a:prstGeom prst="rect">
            <a:avLst/>
          </a:prstGeom>
        </p:spPr>
        <p:txBody>
          <a:bodyPr anchor="ctr"/>
          <a:lstStyle>
            <a:lvl1pPr marL="0" indent="0" algn="l">
              <a:buNone/>
              <a:defRPr sz="1100" b="1">
                <a:solidFill>
                  <a:srgbClr val="F6303E"/>
                </a:solidFill>
                <a:latin typeface="Proxima Nova Rg" panose="02000506030000020004" pitchFamily="50" charset="0"/>
              </a:defRPr>
            </a:lvl1pPr>
          </a:lstStyle>
          <a:p>
            <a:pPr lvl="0"/>
            <a:r>
              <a:rPr lang="en-IN" dirty="0"/>
              <a:t>Click to add text</a:t>
            </a:r>
          </a:p>
        </p:txBody>
      </p:sp>
      <p:sp>
        <p:nvSpPr>
          <p:cNvPr id="87" name="Text Placeholder 8">
            <a:extLst>
              <a:ext uri="{FF2B5EF4-FFF2-40B4-BE49-F238E27FC236}">
                <a16:creationId xmlns:a16="http://schemas.microsoft.com/office/drawing/2014/main" id="{FA1DB162-A60E-4618-8561-C16A1435CA07}"/>
              </a:ext>
            </a:extLst>
          </p:cNvPr>
          <p:cNvSpPr>
            <a:spLocks noGrp="1"/>
          </p:cNvSpPr>
          <p:nvPr>
            <p:ph type="body" sz="quarter" idx="18" hasCustomPrompt="1"/>
          </p:nvPr>
        </p:nvSpPr>
        <p:spPr>
          <a:xfrm>
            <a:off x="2440487" y="2281691"/>
            <a:ext cx="1149473" cy="165886"/>
          </a:xfrm>
          <a:prstGeom prst="rect">
            <a:avLst/>
          </a:prstGeom>
        </p:spPr>
        <p:txBody>
          <a:bodyPr anchor="ctr"/>
          <a:lstStyle>
            <a:lvl1pPr marL="0" indent="0" algn="l">
              <a:buNone/>
              <a:defRPr sz="1000" b="0">
                <a:solidFill>
                  <a:schemeClr val="tx1"/>
                </a:solidFill>
                <a:latin typeface="Proxima Nova Rg" panose="02000506030000020004" pitchFamily="50" charset="0"/>
              </a:defRPr>
            </a:lvl1pPr>
          </a:lstStyle>
          <a:p>
            <a:pPr lvl="0"/>
            <a:r>
              <a:rPr lang="en-IN" dirty="0"/>
              <a:t>Click to add text</a:t>
            </a:r>
          </a:p>
        </p:txBody>
      </p:sp>
      <p:sp>
        <p:nvSpPr>
          <p:cNvPr id="88" name="Text Placeholder 8">
            <a:extLst>
              <a:ext uri="{FF2B5EF4-FFF2-40B4-BE49-F238E27FC236}">
                <a16:creationId xmlns:a16="http://schemas.microsoft.com/office/drawing/2014/main" id="{D40BE60F-F697-4211-B44A-1A967B778A01}"/>
              </a:ext>
            </a:extLst>
          </p:cNvPr>
          <p:cNvSpPr>
            <a:spLocks noGrp="1"/>
          </p:cNvSpPr>
          <p:nvPr>
            <p:ph type="body" sz="quarter" idx="19" hasCustomPrompt="1"/>
          </p:nvPr>
        </p:nvSpPr>
        <p:spPr>
          <a:xfrm>
            <a:off x="3892297" y="1746401"/>
            <a:ext cx="740399" cy="249042"/>
          </a:xfrm>
          <a:prstGeom prst="rect">
            <a:avLst/>
          </a:prstGeom>
        </p:spPr>
        <p:txBody>
          <a:bodyPr anchor="ctr"/>
          <a:lstStyle>
            <a:lvl1pPr marL="0" indent="0" algn="l">
              <a:buNone/>
              <a:defRPr sz="2000" b="1">
                <a:solidFill>
                  <a:schemeClr val="tx1"/>
                </a:solidFill>
                <a:latin typeface="Proxima Nova Rg" panose="02000506030000020004" pitchFamily="50" charset="0"/>
              </a:defRPr>
            </a:lvl1pPr>
          </a:lstStyle>
          <a:p>
            <a:pPr lvl="0"/>
            <a:r>
              <a:rPr lang="en-IN" dirty="0"/>
              <a:t>03</a:t>
            </a:r>
          </a:p>
        </p:txBody>
      </p:sp>
      <p:sp>
        <p:nvSpPr>
          <p:cNvPr id="89" name="Text Placeholder 8">
            <a:extLst>
              <a:ext uri="{FF2B5EF4-FFF2-40B4-BE49-F238E27FC236}">
                <a16:creationId xmlns:a16="http://schemas.microsoft.com/office/drawing/2014/main" id="{F8F51522-F0EB-4350-97F8-9839C634496D}"/>
              </a:ext>
            </a:extLst>
          </p:cNvPr>
          <p:cNvSpPr>
            <a:spLocks noGrp="1"/>
          </p:cNvSpPr>
          <p:nvPr>
            <p:ph type="body" sz="quarter" idx="20" hasCustomPrompt="1"/>
          </p:nvPr>
        </p:nvSpPr>
        <p:spPr>
          <a:xfrm>
            <a:off x="3892297" y="2056441"/>
            <a:ext cx="1324840" cy="165886"/>
          </a:xfrm>
          <a:prstGeom prst="rect">
            <a:avLst/>
          </a:prstGeom>
        </p:spPr>
        <p:txBody>
          <a:bodyPr anchor="ctr"/>
          <a:lstStyle>
            <a:lvl1pPr marL="0" indent="0" algn="l">
              <a:buNone/>
              <a:defRPr sz="1100" b="1">
                <a:solidFill>
                  <a:schemeClr val="tx1"/>
                </a:solidFill>
                <a:latin typeface="Proxima Nova Rg" panose="02000506030000020004" pitchFamily="50" charset="0"/>
              </a:defRPr>
            </a:lvl1pPr>
          </a:lstStyle>
          <a:p>
            <a:pPr lvl="0"/>
            <a:r>
              <a:rPr lang="en-IN" dirty="0"/>
              <a:t>Click to add text</a:t>
            </a:r>
          </a:p>
        </p:txBody>
      </p:sp>
      <p:sp>
        <p:nvSpPr>
          <p:cNvPr id="90" name="Text Placeholder 8">
            <a:extLst>
              <a:ext uri="{FF2B5EF4-FFF2-40B4-BE49-F238E27FC236}">
                <a16:creationId xmlns:a16="http://schemas.microsoft.com/office/drawing/2014/main" id="{72201633-C2F4-4C61-961D-08C5FE50D669}"/>
              </a:ext>
            </a:extLst>
          </p:cNvPr>
          <p:cNvSpPr>
            <a:spLocks noGrp="1"/>
          </p:cNvSpPr>
          <p:nvPr>
            <p:ph type="body" sz="quarter" idx="21" hasCustomPrompt="1"/>
          </p:nvPr>
        </p:nvSpPr>
        <p:spPr>
          <a:xfrm>
            <a:off x="3892297" y="2281691"/>
            <a:ext cx="1149473" cy="165886"/>
          </a:xfrm>
          <a:prstGeom prst="rect">
            <a:avLst/>
          </a:prstGeom>
        </p:spPr>
        <p:txBody>
          <a:bodyPr anchor="ctr"/>
          <a:lstStyle>
            <a:lvl1pPr marL="0" indent="0" algn="l">
              <a:buNone/>
              <a:defRPr sz="1000" b="0">
                <a:solidFill>
                  <a:schemeClr val="tx1"/>
                </a:solidFill>
                <a:latin typeface="Proxima Nova Rg" panose="02000506030000020004" pitchFamily="50" charset="0"/>
              </a:defRPr>
            </a:lvl1pPr>
          </a:lstStyle>
          <a:p>
            <a:pPr lvl="0"/>
            <a:r>
              <a:rPr lang="en-IN" dirty="0"/>
              <a:t>Click to add text</a:t>
            </a:r>
          </a:p>
        </p:txBody>
      </p:sp>
      <p:sp>
        <p:nvSpPr>
          <p:cNvPr id="91" name="Text Placeholder 8">
            <a:extLst>
              <a:ext uri="{FF2B5EF4-FFF2-40B4-BE49-F238E27FC236}">
                <a16:creationId xmlns:a16="http://schemas.microsoft.com/office/drawing/2014/main" id="{A9F5B501-BB61-457C-9B6D-E57B62AECD54}"/>
              </a:ext>
            </a:extLst>
          </p:cNvPr>
          <p:cNvSpPr>
            <a:spLocks noGrp="1"/>
          </p:cNvSpPr>
          <p:nvPr>
            <p:ph type="body" sz="quarter" idx="22" hasCustomPrompt="1"/>
          </p:nvPr>
        </p:nvSpPr>
        <p:spPr>
          <a:xfrm>
            <a:off x="5326899" y="1746401"/>
            <a:ext cx="740399" cy="249042"/>
          </a:xfrm>
          <a:prstGeom prst="rect">
            <a:avLst/>
          </a:prstGeom>
        </p:spPr>
        <p:txBody>
          <a:bodyPr anchor="ctr"/>
          <a:lstStyle>
            <a:lvl1pPr marL="0" indent="0" algn="l">
              <a:buNone/>
              <a:defRPr sz="2000" b="1">
                <a:solidFill>
                  <a:srgbClr val="CCCCCC"/>
                </a:solidFill>
                <a:latin typeface="Proxima Nova Rg" panose="02000506030000020004" pitchFamily="50" charset="0"/>
              </a:defRPr>
            </a:lvl1pPr>
          </a:lstStyle>
          <a:p>
            <a:pPr lvl="0"/>
            <a:r>
              <a:rPr lang="en-IN" dirty="0"/>
              <a:t>04</a:t>
            </a:r>
          </a:p>
        </p:txBody>
      </p:sp>
      <p:sp>
        <p:nvSpPr>
          <p:cNvPr id="92" name="Text Placeholder 8">
            <a:extLst>
              <a:ext uri="{FF2B5EF4-FFF2-40B4-BE49-F238E27FC236}">
                <a16:creationId xmlns:a16="http://schemas.microsoft.com/office/drawing/2014/main" id="{5B29D73F-4CCA-4783-8947-96309D788353}"/>
              </a:ext>
            </a:extLst>
          </p:cNvPr>
          <p:cNvSpPr>
            <a:spLocks noGrp="1"/>
          </p:cNvSpPr>
          <p:nvPr>
            <p:ph type="body" sz="quarter" idx="23" hasCustomPrompt="1"/>
          </p:nvPr>
        </p:nvSpPr>
        <p:spPr>
          <a:xfrm>
            <a:off x="5326899" y="2056441"/>
            <a:ext cx="1324840" cy="165886"/>
          </a:xfrm>
          <a:prstGeom prst="rect">
            <a:avLst/>
          </a:prstGeom>
        </p:spPr>
        <p:txBody>
          <a:bodyPr anchor="ctr"/>
          <a:lstStyle>
            <a:lvl1pPr marL="0" indent="0" algn="l">
              <a:buNone/>
              <a:defRPr sz="1100" b="1">
                <a:solidFill>
                  <a:srgbClr val="CCCCCC"/>
                </a:solidFill>
                <a:latin typeface="Proxima Nova Rg" panose="02000506030000020004" pitchFamily="50" charset="0"/>
              </a:defRPr>
            </a:lvl1pPr>
          </a:lstStyle>
          <a:p>
            <a:pPr lvl="0"/>
            <a:r>
              <a:rPr lang="en-IN" dirty="0"/>
              <a:t>Click to add text</a:t>
            </a:r>
          </a:p>
        </p:txBody>
      </p:sp>
      <p:sp>
        <p:nvSpPr>
          <p:cNvPr id="93" name="Text Placeholder 8">
            <a:extLst>
              <a:ext uri="{FF2B5EF4-FFF2-40B4-BE49-F238E27FC236}">
                <a16:creationId xmlns:a16="http://schemas.microsoft.com/office/drawing/2014/main" id="{19DFB435-36AD-4A25-AA45-C372BF19E392}"/>
              </a:ext>
            </a:extLst>
          </p:cNvPr>
          <p:cNvSpPr>
            <a:spLocks noGrp="1"/>
          </p:cNvSpPr>
          <p:nvPr>
            <p:ph type="body" sz="quarter" idx="24" hasCustomPrompt="1"/>
          </p:nvPr>
        </p:nvSpPr>
        <p:spPr>
          <a:xfrm>
            <a:off x="5326899" y="2281691"/>
            <a:ext cx="1149473" cy="165886"/>
          </a:xfrm>
          <a:prstGeom prst="rect">
            <a:avLst/>
          </a:prstGeom>
        </p:spPr>
        <p:txBody>
          <a:bodyPr anchor="ctr"/>
          <a:lstStyle>
            <a:lvl1pPr marL="0" indent="0" algn="l">
              <a:buNone/>
              <a:defRPr sz="1000" b="0">
                <a:solidFill>
                  <a:schemeClr val="tx1"/>
                </a:solidFill>
                <a:latin typeface="Proxima Nova Rg" panose="02000506030000020004" pitchFamily="50" charset="0"/>
              </a:defRPr>
            </a:lvl1pPr>
          </a:lstStyle>
          <a:p>
            <a:pPr lvl="0"/>
            <a:r>
              <a:rPr lang="en-IN" dirty="0"/>
              <a:t>Click to add text</a:t>
            </a:r>
          </a:p>
        </p:txBody>
      </p:sp>
      <p:sp>
        <p:nvSpPr>
          <p:cNvPr id="94" name="Text Placeholder 8">
            <a:extLst>
              <a:ext uri="{FF2B5EF4-FFF2-40B4-BE49-F238E27FC236}">
                <a16:creationId xmlns:a16="http://schemas.microsoft.com/office/drawing/2014/main" id="{661C36B0-6047-47A0-8876-EF95BD82A5C8}"/>
              </a:ext>
            </a:extLst>
          </p:cNvPr>
          <p:cNvSpPr>
            <a:spLocks noGrp="1"/>
          </p:cNvSpPr>
          <p:nvPr>
            <p:ph type="body" sz="quarter" idx="25" hasCustomPrompt="1"/>
          </p:nvPr>
        </p:nvSpPr>
        <p:spPr>
          <a:xfrm>
            <a:off x="6735161" y="1746401"/>
            <a:ext cx="740399" cy="249042"/>
          </a:xfrm>
          <a:prstGeom prst="rect">
            <a:avLst/>
          </a:prstGeom>
        </p:spPr>
        <p:txBody>
          <a:bodyPr anchor="ctr"/>
          <a:lstStyle>
            <a:lvl1pPr marL="0" indent="0" algn="l">
              <a:buNone/>
              <a:defRPr sz="2000" b="1">
                <a:solidFill>
                  <a:srgbClr val="F6303E"/>
                </a:solidFill>
                <a:latin typeface="Proxima Nova Rg" panose="02000506030000020004" pitchFamily="50" charset="0"/>
              </a:defRPr>
            </a:lvl1pPr>
          </a:lstStyle>
          <a:p>
            <a:pPr lvl="0"/>
            <a:r>
              <a:rPr lang="en-IN" dirty="0"/>
              <a:t>05</a:t>
            </a:r>
          </a:p>
        </p:txBody>
      </p:sp>
      <p:sp>
        <p:nvSpPr>
          <p:cNvPr id="109" name="Text Placeholder 8">
            <a:extLst>
              <a:ext uri="{FF2B5EF4-FFF2-40B4-BE49-F238E27FC236}">
                <a16:creationId xmlns:a16="http://schemas.microsoft.com/office/drawing/2014/main" id="{BAFF9636-D984-4BBC-929B-16568F631880}"/>
              </a:ext>
            </a:extLst>
          </p:cNvPr>
          <p:cNvSpPr>
            <a:spLocks noGrp="1"/>
          </p:cNvSpPr>
          <p:nvPr>
            <p:ph type="body" sz="quarter" idx="26" hasCustomPrompt="1"/>
          </p:nvPr>
        </p:nvSpPr>
        <p:spPr>
          <a:xfrm>
            <a:off x="6735161" y="2056441"/>
            <a:ext cx="1324840" cy="165886"/>
          </a:xfrm>
          <a:prstGeom prst="rect">
            <a:avLst/>
          </a:prstGeom>
        </p:spPr>
        <p:txBody>
          <a:bodyPr anchor="ctr"/>
          <a:lstStyle>
            <a:lvl1pPr marL="0" indent="0" algn="l">
              <a:buNone/>
              <a:defRPr sz="1100" b="1">
                <a:solidFill>
                  <a:srgbClr val="F6303E"/>
                </a:solidFill>
                <a:latin typeface="Proxima Nova Rg" panose="02000506030000020004" pitchFamily="50" charset="0"/>
              </a:defRPr>
            </a:lvl1pPr>
          </a:lstStyle>
          <a:p>
            <a:pPr lvl="0"/>
            <a:r>
              <a:rPr lang="en-IN" dirty="0"/>
              <a:t>Click to add text</a:t>
            </a:r>
          </a:p>
        </p:txBody>
      </p:sp>
      <p:sp>
        <p:nvSpPr>
          <p:cNvPr id="110" name="Text Placeholder 8">
            <a:extLst>
              <a:ext uri="{FF2B5EF4-FFF2-40B4-BE49-F238E27FC236}">
                <a16:creationId xmlns:a16="http://schemas.microsoft.com/office/drawing/2014/main" id="{24C3FEFD-8CEA-49B4-B49A-8D40D3B5FEAF}"/>
              </a:ext>
            </a:extLst>
          </p:cNvPr>
          <p:cNvSpPr>
            <a:spLocks noGrp="1"/>
          </p:cNvSpPr>
          <p:nvPr>
            <p:ph type="body" sz="quarter" idx="27" hasCustomPrompt="1"/>
          </p:nvPr>
        </p:nvSpPr>
        <p:spPr>
          <a:xfrm>
            <a:off x="6735161" y="2281691"/>
            <a:ext cx="1149473" cy="165886"/>
          </a:xfrm>
          <a:prstGeom prst="rect">
            <a:avLst/>
          </a:prstGeom>
        </p:spPr>
        <p:txBody>
          <a:bodyPr anchor="ctr"/>
          <a:lstStyle>
            <a:lvl1pPr marL="0" indent="0" algn="l">
              <a:buNone/>
              <a:defRPr sz="1000" b="0">
                <a:solidFill>
                  <a:schemeClr val="tx1"/>
                </a:solidFill>
                <a:latin typeface="Proxima Nova Rg" panose="02000506030000020004" pitchFamily="50" charset="0"/>
              </a:defRPr>
            </a:lvl1pPr>
          </a:lstStyle>
          <a:p>
            <a:pPr lvl="0"/>
            <a:r>
              <a:rPr lang="en-IN" dirty="0"/>
              <a:t>Click to add text</a:t>
            </a:r>
          </a:p>
        </p:txBody>
      </p:sp>
      <p:sp>
        <p:nvSpPr>
          <p:cNvPr id="111" name="Text Placeholder 8">
            <a:extLst>
              <a:ext uri="{FF2B5EF4-FFF2-40B4-BE49-F238E27FC236}">
                <a16:creationId xmlns:a16="http://schemas.microsoft.com/office/drawing/2014/main" id="{056294BB-42A3-47CE-B08C-3985AFA1252A}"/>
              </a:ext>
            </a:extLst>
          </p:cNvPr>
          <p:cNvSpPr>
            <a:spLocks noGrp="1"/>
          </p:cNvSpPr>
          <p:nvPr>
            <p:ph type="body" sz="quarter" idx="28" hasCustomPrompt="1"/>
          </p:nvPr>
        </p:nvSpPr>
        <p:spPr>
          <a:xfrm>
            <a:off x="904066" y="3531649"/>
            <a:ext cx="1324840" cy="349771"/>
          </a:xfrm>
          <a:prstGeom prst="rect">
            <a:avLst/>
          </a:prstGeom>
        </p:spPr>
        <p:txBody>
          <a:bodyPr anchor="ctr"/>
          <a:lstStyle>
            <a:lvl1pPr marL="0" indent="0" algn="l">
              <a:buNone/>
              <a:defRPr sz="1600" b="1">
                <a:solidFill>
                  <a:srgbClr val="DDDDDD"/>
                </a:solidFill>
                <a:latin typeface="Proxima Nova Rg" panose="02000506030000020004" pitchFamily="50" charset="0"/>
              </a:defRPr>
            </a:lvl1pPr>
          </a:lstStyle>
          <a:p>
            <a:pPr lvl="0"/>
            <a:r>
              <a:rPr lang="en-IN" dirty="0"/>
              <a:t>Category 1</a:t>
            </a:r>
          </a:p>
        </p:txBody>
      </p:sp>
      <p:sp>
        <p:nvSpPr>
          <p:cNvPr id="114" name="Text Placeholder 8">
            <a:extLst>
              <a:ext uri="{FF2B5EF4-FFF2-40B4-BE49-F238E27FC236}">
                <a16:creationId xmlns:a16="http://schemas.microsoft.com/office/drawing/2014/main" id="{4CA25EE7-3AA6-4CF1-9AC9-97DE5CE0BE91}"/>
              </a:ext>
            </a:extLst>
          </p:cNvPr>
          <p:cNvSpPr>
            <a:spLocks noGrp="1"/>
          </p:cNvSpPr>
          <p:nvPr>
            <p:ph type="body" sz="quarter" idx="29" hasCustomPrompt="1"/>
          </p:nvPr>
        </p:nvSpPr>
        <p:spPr>
          <a:xfrm>
            <a:off x="2352802" y="3531649"/>
            <a:ext cx="1352923" cy="349771"/>
          </a:xfrm>
          <a:prstGeom prst="rect">
            <a:avLst/>
          </a:prstGeom>
        </p:spPr>
        <p:txBody>
          <a:bodyPr anchor="ctr"/>
          <a:lstStyle>
            <a:lvl1pPr marL="0" indent="0" algn="l">
              <a:buNone/>
              <a:defRPr sz="1600" b="1">
                <a:solidFill>
                  <a:srgbClr val="F6303E"/>
                </a:solidFill>
                <a:latin typeface="Proxima Nova Rg" panose="02000506030000020004" pitchFamily="50" charset="0"/>
              </a:defRPr>
            </a:lvl1pPr>
          </a:lstStyle>
          <a:p>
            <a:pPr lvl="0"/>
            <a:r>
              <a:rPr lang="en-IN" dirty="0"/>
              <a:t>Category 2</a:t>
            </a:r>
          </a:p>
        </p:txBody>
      </p:sp>
      <p:sp>
        <p:nvSpPr>
          <p:cNvPr id="115" name="Text Placeholder 8">
            <a:extLst>
              <a:ext uri="{FF2B5EF4-FFF2-40B4-BE49-F238E27FC236}">
                <a16:creationId xmlns:a16="http://schemas.microsoft.com/office/drawing/2014/main" id="{9B86D469-ABD0-4367-A92C-FB891117796A}"/>
              </a:ext>
            </a:extLst>
          </p:cNvPr>
          <p:cNvSpPr>
            <a:spLocks noGrp="1"/>
          </p:cNvSpPr>
          <p:nvPr>
            <p:ph type="body" sz="quarter" idx="30" hasCustomPrompt="1"/>
          </p:nvPr>
        </p:nvSpPr>
        <p:spPr>
          <a:xfrm>
            <a:off x="3829621" y="3531648"/>
            <a:ext cx="1352923" cy="349771"/>
          </a:xfrm>
          <a:prstGeom prst="rect">
            <a:avLst/>
          </a:prstGeom>
        </p:spPr>
        <p:txBody>
          <a:bodyPr anchor="ctr"/>
          <a:lstStyle>
            <a:lvl1pPr marL="0" indent="0" algn="l">
              <a:buNone/>
              <a:defRPr sz="1600" b="1">
                <a:solidFill>
                  <a:schemeClr val="tx1"/>
                </a:solidFill>
                <a:latin typeface="Proxima Nova Rg" panose="02000506030000020004" pitchFamily="50" charset="0"/>
              </a:defRPr>
            </a:lvl1pPr>
          </a:lstStyle>
          <a:p>
            <a:pPr lvl="0"/>
            <a:r>
              <a:rPr lang="en-IN" dirty="0"/>
              <a:t>Category 3</a:t>
            </a:r>
          </a:p>
        </p:txBody>
      </p:sp>
      <p:sp>
        <p:nvSpPr>
          <p:cNvPr id="116" name="Text Placeholder 8">
            <a:extLst>
              <a:ext uri="{FF2B5EF4-FFF2-40B4-BE49-F238E27FC236}">
                <a16:creationId xmlns:a16="http://schemas.microsoft.com/office/drawing/2014/main" id="{6C5EB094-EBF1-4B80-AAE7-EDAC4824FE14}"/>
              </a:ext>
            </a:extLst>
          </p:cNvPr>
          <p:cNvSpPr>
            <a:spLocks noGrp="1"/>
          </p:cNvSpPr>
          <p:nvPr>
            <p:ph type="body" sz="quarter" idx="31" hasCustomPrompt="1"/>
          </p:nvPr>
        </p:nvSpPr>
        <p:spPr>
          <a:xfrm>
            <a:off x="5306440" y="3531648"/>
            <a:ext cx="1324840" cy="349771"/>
          </a:xfrm>
          <a:prstGeom prst="rect">
            <a:avLst/>
          </a:prstGeom>
        </p:spPr>
        <p:txBody>
          <a:bodyPr anchor="ctr"/>
          <a:lstStyle>
            <a:lvl1pPr marL="0" indent="0" algn="l">
              <a:buNone/>
              <a:defRPr sz="1600" b="1">
                <a:solidFill>
                  <a:srgbClr val="DDDDDD"/>
                </a:solidFill>
                <a:latin typeface="Proxima Nova Rg" panose="02000506030000020004" pitchFamily="50" charset="0"/>
              </a:defRPr>
            </a:lvl1pPr>
          </a:lstStyle>
          <a:p>
            <a:pPr lvl="0"/>
            <a:r>
              <a:rPr lang="en-IN" dirty="0"/>
              <a:t>Category 4</a:t>
            </a:r>
          </a:p>
        </p:txBody>
      </p:sp>
      <p:sp>
        <p:nvSpPr>
          <p:cNvPr id="118" name="Text Placeholder 8">
            <a:extLst>
              <a:ext uri="{FF2B5EF4-FFF2-40B4-BE49-F238E27FC236}">
                <a16:creationId xmlns:a16="http://schemas.microsoft.com/office/drawing/2014/main" id="{045CF520-5B24-4C21-BD9C-5EFEB7427B69}"/>
              </a:ext>
            </a:extLst>
          </p:cNvPr>
          <p:cNvSpPr>
            <a:spLocks noGrp="1"/>
          </p:cNvSpPr>
          <p:nvPr>
            <p:ph type="body" sz="quarter" idx="32" hasCustomPrompt="1"/>
          </p:nvPr>
        </p:nvSpPr>
        <p:spPr>
          <a:xfrm>
            <a:off x="6755176" y="3531647"/>
            <a:ext cx="1352923" cy="349771"/>
          </a:xfrm>
          <a:prstGeom prst="rect">
            <a:avLst/>
          </a:prstGeom>
        </p:spPr>
        <p:txBody>
          <a:bodyPr anchor="ctr"/>
          <a:lstStyle>
            <a:lvl1pPr marL="0" indent="0" algn="l">
              <a:buNone/>
              <a:defRPr sz="1600" b="1">
                <a:solidFill>
                  <a:srgbClr val="F6303E"/>
                </a:solidFill>
                <a:latin typeface="Proxima Nova Rg" panose="02000506030000020004" pitchFamily="50" charset="0"/>
              </a:defRPr>
            </a:lvl1pPr>
          </a:lstStyle>
          <a:p>
            <a:pPr lvl="0"/>
            <a:r>
              <a:rPr lang="en-IN" dirty="0"/>
              <a:t>Category 5</a:t>
            </a:r>
          </a:p>
        </p:txBody>
      </p:sp>
      <p:pic>
        <p:nvPicPr>
          <p:cNvPr id="28" name="Picture 27">
            <a:extLst>
              <a:ext uri="{FF2B5EF4-FFF2-40B4-BE49-F238E27FC236}">
                <a16:creationId xmlns:a16="http://schemas.microsoft.com/office/drawing/2014/main" id="{55483582-940A-481A-933F-C6D131CC960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flipV="1">
            <a:off x="632499" y="2973622"/>
            <a:ext cx="7691174" cy="667936"/>
          </a:xfrm>
          <a:prstGeom prst="rect">
            <a:avLst/>
          </a:prstGeom>
        </p:spPr>
      </p:pic>
      <p:sp>
        <p:nvSpPr>
          <p:cNvPr id="33" name="Rectangle 32">
            <a:extLst>
              <a:ext uri="{FF2B5EF4-FFF2-40B4-BE49-F238E27FC236}">
                <a16:creationId xmlns:a16="http://schemas.microsoft.com/office/drawing/2014/main" id="{A8785690-927D-F34A-BDC7-9FECF1717AF2}"/>
              </a:ext>
            </a:extLst>
          </p:cNvPr>
          <p:cNvSpPr/>
          <p:nvPr userDrawn="1"/>
        </p:nvSpPr>
        <p:spPr>
          <a:xfrm>
            <a:off x="0" y="0"/>
            <a:ext cx="9144000" cy="636862"/>
          </a:xfrm>
          <a:prstGeom prst="rect">
            <a:avLst/>
          </a:prstGeom>
          <a:solidFill>
            <a:srgbClr val="F5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35" name="Title 11">
            <a:extLst>
              <a:ext uri="{FF2B5EF4-FFF2-40B4-BE49-F238E27FC236}">
                <a16:creationId xmlns:a16="http://schemas.microsoft.com/office/drawing/2014/main" id="{67D95071-51BE-2A41-BDB5-586B180A9F80}"/>
              </a:ext>
            </a:extLst>
          </p:cNvPr>
          <p:cNvSpPr>
            <a:spLocks noGrp="1"/>
          </p:cNvSpPr>
          <p:nvPr>
            <p:ph type="title" hasCustomPrompt="1"/>
          </p:nvPr>
        </p:nvSpPr>
        <p:spPr>
          <a:xfrm>
            <a:off x="316679" y="121966"/>
            <a:ext cx="3735903" cy="382564"/>
          </a:xfrm>
        </p:spPr>
        <p:txBody>
          <a:bodyPr>
            <a:noAutofit/>
          </a:bodyPr>
          <a:lstStyle>
            <a:lvl1pPr>
              <a:defRPr sz="2400" b="0" i="0">
                <a:solidFill>
                  <a:schemeClr val="bg1"/>
                </a:solidFill>
                <a:latin typeface="Proxima Nova" panose="02000506030000020004" pitchFamily="2" charset="0"/>
              </a:defRPr>
            </a:lvl1pPr>
          </a:lstStyle>
          <a:p>
            <a:r>
              <a:rPr lang="en-US" dirty="0"/>
              <a:t>Click to add title</a:t>
            </a:r>
            <a:endParaRPr lang="en-IN" dirty="0"/>
          </a:p>
        </p:txBody>
      </p:sp>
      <p:pic>
        <p:nvPicPr>
          <p:cNvPr id="36" name="Picture 35">
            <a:extLst>
              <a:ext uri="{FF2B5EF4-FFF2-40B4-BE49-F238E27FC236}">
                <a16:creationId xmlns:a16="http://schemas.microsoft.com/office/drawing/2014/main" id="{B047B829-C5EF-1B46-B43C-4658802D3695}"/>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929288" y="210064"/>
            <a:ext cx="813630" cy="217218"/>
          </a:xfrm>
          <a:prstGeom prst="rect">
            <a:avLst/>
          </a:prstGeom>
        </p:spPr>
      </p:pic>
    </p:spTree>
    <p:extLst>
      <p:ext uri="{BB962C8B-B14F-4D97-AF65-F5344CB8AC3E}">
        <p14:creationId xmlns:p14="http://schemas.microsoft.com/office/powerpoint/2010/main" val="2020590759"/>
      </p:ext>
    </p:extLst>
  </p:cSld>
  <p:clrMapOvr>
    <a:masterClrMapping/>
  </p:clrMapOvr>
  <p:extLst>
    <p:ext uri="{DCECCB84-F9BA-43D5-87BE-67443E8EF086}">
      <p15:sldGuideLst xmlns:p15="http://schemas.microsoft.com/office/powerpoint/2012/main">
        <p15:guide id="1" orient="horz" pos="395"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Doughnut Chart">
    <p:spTree>
      <p:nvGrpSpPr>
        <p:cNvPr id="1" name=""/>
        <p:cNvGrpSpPr/>
        <p:nvPr/>
      </p:nvGrpSpPr>
      <p:grpSpPr>
        <a:xfrm>
          <a:off x="0" y="0"/>
          <a:ext cx="0" cy="0"/>
          <a:chOff x="0" y="0"/>
          <a:chExt cx="0" cy="0"/>
        </a:xfrm>
      </p:grpSpPr>
      <p:sp>
        <p:nvSpPr>
          <p:cNvPr id="6" name="Date Placeholder 5">
            <a:extLst>
              <a:ext uri="{FF2B5EF4-FFF2-40B4-BE49-F238E27FC236}">
                <a16:creationId xmlns:a16="http://schemas.microsoft.com/office/drawing/2014/main" id="{CAB3B546-51CB-4994-A9F1-8F1962DB7C80}"/>
              </a:ext>
            </a:extLst>
          </p:cNvPr>
          <p:cNvSpPr>
            <a:spLocks noGrp="1"/>
          </p:cNvSpPr>
          <p:nvPr>
            <p:ph type="dt" sz="half" idx="10"/>
          </p:nvPr>
        </p:nvSpPr>
        <p:spPr/>
        <p:txBody>
          <a:bodyPr/>
          <a:lstStyle/>
          <a:p>
            <a:fld id="{24A60580-2B70-6940-B3F0-E4F8AB7AA3B6}" type="datetime1">
              <a:rPr lang="en-IN" smtClean="0"/>
              <a:t>13-11-2021</a:t>
            </a:fld>
            <a:endParaRPr lang="en-IN"/>
          </a:p>
        </p:txBody>
      </p:sp>
      <p:sp>
        <p:nvSpPr>
          <p:cNvPr id="8" name="Slide Number Placeholder 7">
            <a:extLst>
              <a:ext uri="{FF2B5EF4-FFF2-40B4-BE49-F238E27FC236}">
                <a16:creationId xmlns:a16="http://schemas.microsoft.com/office/drawing/2014/main" id="{64FD5022-C834-4670-BF94-5D8ED5DD90FA}"/>
              </a:ext>
            </a:extLst>
          </p:cNvPr>
          <p:cNvSpPr>
            <a:spLocks noGrp="1"/>
          </p:cNvSpPr>
          <p:nvPr>
            <p:ph type="sldNum" sz="quarter" idx="12"/>
          </p:nvPr>
        </p:nvSpPr>
        <p:spPr/>
        <p:txBody>
          <a:bodyPr/>
          <a:lstStyle/>
          <a:p>
            <a:fld id="{273EEA2F-D825-49D3-9C25-497F06EFD3F7}" type="slidenum">
              <a:rPr lang="en-IN" smtClean="0"/>
              <a:t>‹#›</a:t>
            </a:fld>
            <a:endParaRPr lang="en-IN"/>
          </a:p>
        </p:txBody>
      </p:sp>
      <p:sp>
        <p:nvSpPr>
          <p:cNvPr id="5" name="Rectangle 4">
            <a:extLst>
              <a:ext uri="{FF2B5EF4-FFF2-40B4-BE49-F238E27FC236}">
                <a16:creationId xmlns:a16="http://schemas.microsoft.com/office/drawing/2014/main" id="{DB19EC69-1D9D-0B4C-9AE4-2C8D95B645C2}"/>
              </a:ext>
            </a:extLst>
          </p:cNvPr>
          <p:cNvSpPr/>
          <p:nvPr userDrawn="1"/>
        </p:nvSpPr>
        <p:spPr>
          <a:xfrm>
            <a:off x="0" y="0"/>
            <a:ext cx="9144000" cy="636862"/>
          </a:xfrm>
          <a:prstGeom prst="rect">
            <a:avLst/>
          </a:prstGeom>
          <a:solidFill>
            <a:srgbClr val="F5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9" name="Title 11">
            <a:extLst>
              <a:ext uri="{FF2B5EF4-FFF2-40B4-BE49-F238E27FC236}">
                <a16:creationId xmlns:a16="http://schemas.microsoft.com/office/drawing/2014/main" id="{6AC7079D-55CD-5547-A1B7-6E231289DE37}"/>
              </a:ext>
            </a:extLst>
          </p:cNvPr>
          <p:cNvSpPr>
            <a:spLocks noGrp="1"/>
          </p:cNvSpPr>
          <p:nvPr>
            <p:ph type="title" hasCustomPrompt="1"/>
          </p:nvPr>
        </p:nvSpPr>
        <p:spPr>
          <a:xfrm>
            <a:off x="316679" y="121966"/>
            <a:ext cx="3735903" cy="382564"/>
          </a:xfrm>
        </p:spPr>
        <p:txBody>
          <a:bodyPr>
            <a:noAutofit/>
          </a:bodyPr>
          <a:lstStyle>
            <a:lvl1pPr>
              <a:defRPr sz="2400" b="0" i="0">
                <a:solidFill>
                  <a:schemeClr val="bg1"/>
                </a:solidFill>
                <a:latin typeface="Proxima Nova" panose="02000506030000020004" pitchFamily="2" charset="0"/>
              </a:defRPr>
            </a:lvl1pPr>
          </a:lstStyle>
          <a:p>
            <a:r>
              <a:rPr lang="en-US" dirty="0"/>
              <a:t>Click to add title</a:t>
            </a:r>
            <a:endParaRPr lang="en-IN" dirty="0"/>
          </a:p>
        </p:txBody>
      </p:sp>
      <p:pic>
        <p:nvPicPr>
          <p:cNvPr id="10" name="Picture 9">
            <a:extLst>
              <a:ext uri="{FF2B5EF4-FFF2-40B4-BE49-F238E27FC236}">
                <a16:creationId xmlns:a16="http://schemas.microsoft.com/office/drawing/2014/main" id="{4D74D05A-508B-324C-B8C7-0C05F391BF4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929288" y="210064"/>
            <a:ext cx="813630" cy="217218"/>
          </a:xfrm>
          <a:prstGeom prst="rect">
            <a:avLst/>
          </a:prstGeom>
        </p:spPr>
      </p:pic>
    </p:spTree>
    <p:extLst>
      <p:ext uri="{BB962C8B-B14F-4D97-AF65-F5344CB8AC3E}">
        <p14:creationId xmlns:p14="http://schemas.microsoft.com/office/powerpoint/2010/main" val="2793320323"/>
      </p:ext>
    </p:extLst>
  </p:cSld>
  <p:clrMapOvr>
    <a:masterClrMapping/>
  </p:clrMapOvr>
  <p:extLst>
    <p:ext uri="{DCECCB84-F9BA-43D5-87BE-67443E8EF086}">
      <p15:sldGuideLst xmlns:p15="http://schemas.microsoft.com/office/powerpoint/2012/main">
        <p15:guide id="1" orient="horz" pos="395"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Line Chart">
    <p:spTree>
      <p:nvGrpSpPr>
        <p:cNvPr id="1" name=""/>
        <p:cNvGrpSpPr/>
        <p:nvPr/>
      </p:nvGrpSpPr>
      <p:grpSpPr>
        <a:xfrm>
          <a:off x="0" y="0"/>
          <a:ext cx="0" cy="0"/>
          <a:chOff x="0" y="0"/>
          <a:chExt cx="0" cy="0"/>
        </a:xfrm>
      </p:grpSpPr>
      <p:sp>
        <p:nvSpPr>
          <p:cNvPr id="6" name="Date Placeholder 5">
            <a:extLst>
              <a:ext uri="{FF2B5EF4-FFF2-40B4-BE49-F238E27FC236}">
                <a16:creationId xmlns:a16="http://schemas.microsoft.com/office/drawing/2014/main" id="{CAB3B546-51CB-4994-A9F1-8F1962DB7C80}"/>
              </a:ext>
            </a:extLst>
          </p:cNvPr>
          <p:cNvSpPr>
            <a:spLocks noGrp="1"/>
          </p:cNvSpPr>
          <p:nvPr>
            <p:ph type="dt" sz="half" idx="10"/>
          </p:nvPr>
        </p:nvSpPr>
        <p:spPr/>
        <p:txBody>
          <a:bodyPr/>
          <a:lstStyle/>
          <a:p>
            <a:fld id="{2FB0970A-5D49-E646-889A-E8EA6023EA9A}" type="datetime1">
              <a:rPr lang="en-IN" smtClean="0"/>
              <a:t>13-11-2021</a:t>
            </a:fld>
            <a:endParaRPr lang="en-IN"/>
          </a:p>
        </p:txBody>
      </p:sp>
      <p:sp>
        <p:nvSpPr>
          <p:cNvPr id="8" name="Slide Number Placeholder 7">
            <a:extLst>
              <a:ext uri="{FF2B5EF4-FFF2-40B4-BE49-F238E27FC236}">
                <a16:creationId xmlns:a16="http://schemas.microsoft.com/office/drawing/2014/main" id="{64FD5022-C834-4670-BF94-5D8ED5DD90FA}"/>
              </a:ext>
            </a:extLst>
          </p:cNvPr>
          <p:cNvSpPr>
            <a:spLocks noGrp="1"/>
          </p:cNvSpPr>
          <p:nvPr>
            <p:ph type="sldNum" sz="quarter" idx="12"/>
          </p:nvPr>
        </p:nvSpPr>
        <p:spPr/>
        <p:txBody>
          <a:bodyPr/>
          <a:lstStyle/>
          <a:p>
            <a:fld id="{273EEA2F-D825-49D3-9C25-497F06EFD3F7}" type="slidenum">
              <a:rPr lang="en-IN" smtClean="0"/>
              <a:t>‹#›</a:t>
            </a:fld>
            <a:endParaRPr lang="en-IN"/>
          </a:p>
        </p:txBody>
      </p:sp>
      <p:sp>
        <p:nvSpPr>
          <p:cNvPr id="15" name="Rectangle 14">
            <a:extLst>
              <a:ext uri="{FF2B5EF4-FFF2-40B4-BE49-F238E27FC236}">
                <a16:creationId xmlns:a16="http://schemas.microsoft.com/office/drawing/2014/main" id="{693C855C-51F1-4950-8B74-92750036E153}"/>
              </a:ext>
            </a:extLst>
          </p:cNvPr>
          <p:cNvSpPr/>
          <p:nvPr/>
        </p:nvSpPr>
        <p:spPr>
          <a:xfrm>
            <a:off x="3170379" y="4105875"/>
            <a:ext cx="1512168" cy="419095"/>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graphicFrame>
        <p:nvGraphicFramePr>
          <p:cNvPr id="44" name="Chart 43">
            <a:extLst>
              <a:ext uri="{FF2B5EF4-FFF2-40B4-BE49-F238E27FC236}">
                <a16:creationId xmlns:a16="http://schemas.microsoft.com/office/drawing/2014/main" id="{FF7848F2-CD09-4AEB-9574-52DC26DB959E}"/>
              </a:ext>
            </a:extLst>
          </p:cNvPr>
          <p:cNvGraphicFramePr/>
          <p:nvPr>
            <p:extLst>
              <p:ext uri="{D42A27DB-BD31-4B8C-83A1-F6EECF244321}">
                <p14:modId xmlns:p14="http://schemas.microsoft.com/office/powerpoint/2010/main" val="3094743474"/>
              </p:ext>
            </p:extLst>
          </p:nvPr>
        </p:nvGraphicFramePr>
        <p:xfrm>
          <a:off x="5176215" y="3284258"/>
          <a:ext cx="1319792" cy="422726"/>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45" name="Chart 44">
            <a:extLst>
              <a:ext uri="{FF2B5EF4-FFF2-40B4-BE49-F238E27FC236}">
                <a16:creationId xmlns:a16="http://schemas.microsoft.com/office/drawing/2014/main" id="{1900AEB5-08DE-4ACC-BEF3-0AF9CF5140F3}"/>
              </a:ext>
            </a:extLst>
          </p:cNvPr>
          <p:cNvGraphicFramePr/>
          <p:nvPr>
            <p:extLst>
              <p:ext uri="{D42A27DB-BD31-4B8C-83A1-F6EECF244321}">
                <p14:modId xmlns:p14="http://schemas.microsoft.com/office/powerpoint/2010/main" val="1969650563"/>
              </p:ext>
            </p:extLst>
          </p:nvPr>
        </p:nvGraphicFramePr>
        <p:xfrm>
          <a:off x="6609469" y="3232411"/>
          <a:ext cx="1333750" cy="431988"/>
        </p:xfrm>
        <a:graphic>
          <a:graphicData uri="http://schemas.openxmlformats.org/drawingml/2006/chart">
            <c:chart xmlns:c="http://schemas.openxmlformats.org/drawingml/2006/chart" xmlns:r="http://schemas.openxmlformats.org/officeDocument/2006/relationships" r:id="rId3"/>
          </a:graphicData>
        </a:graphic>
      </p:graphicFrame>
      <p:sp>
        <p:nvSpPr>
          <p:cNvPr id="23" name="Text Placeholder 8">
            <a:extLst>
              <a:ext uri="{FF2B5EF4-FFF2-40B4-BE49-F238E27FC236}">
                <a16:creationId xmlns:a16="http://schemas.microsoft.com/office/drawing/2014/main" id="{9696B8C1-96A7-4499-9EA2-0124BE804574}"/>
              </a:ext>
            </a:extLst>
          </p:cNvPr>
          <p:cNvSpPr>
            <a:spLocks noGrp="1"/>
          </p:cNvSpPr>
          <p:nvPr>
            <p:ph type="body" sz="quarter" idx="15" hasCustomPrompt="1"/>
          </p:nvPr>
        </p:nvSpPr>
        <p:spPr>
          <a:xfrm>
            <a:off x="630238" y="1600199"/>
            <a:ext cx="3182128" cy="3006726"/>
          </a:xfrm>
          <a:prstGeom prst="rect">
            <a:avLst/>
          </a:prstGeom>
        </p:spPr>
        <p:txBody>
          <a:bodyPr anchor="t"/>
          <a:lstStyle>
            <a:lvl1pPr marL="0" indent="0" algn="l">
              <a:buNone/>
              <a:defRPr sz="1820" b="0">
                <a:solidFill>
                  <a:schemeClr val="tx1"/>
                </a:solidFill>
                <a:latin typeface="Proxima Nova Rg" panose="02000506030000020004" pitchFamily="50" charset="0"/>
              </a:defRPr>
            </a:lvl1pPr>
          </a:lstStyle>
          <a:p>
            <a:pPr lvl="0"/>
            <a:r>
              <a:rPr lang="en-IN" dirty="0"/>
              <a:t>Click to add text</a:t>
            </a:r>
          </a:p>
        </p:txBody>
      </p:sp>
      <p:sp>
        <p:nvSpPr>
          <p:cNvPr id="24" name="Text Placeholder 8">
            <a:extLst>
              <a:ext uri="{FF2B5EF4-FFF2-40B4-BE49-F238E27FC236}">
                <a16:creationId xmlns:a16="http://schemas.microsoft.com/office/drawing/2014/main" id="{44A204BF-7B3D-4BAD-8452-C75017088761}"/>
              </a:ext>
            </a:extLst>
          </p:cNvPr>
          <p:cNvSpPr>
            <a:spLocks noGrp="1"/>
          </p:cNvSpPr>
          <p:nvPr>
            <p:ph type="body" sz="quarter" idx="16" hasCustomPrompt="1"/>
          </p:nvPr>
        </p:nvSpPr>
        <p:spPr>
          <a:xfrm>
            <a:off x="5306779" y="3059187"/>
            <a:ext cx="671653" cy="350785"/>
          </a:xfrm>
          <a:prstGeom prst="rect">
            <a:avLst/>
          </a:prstGeom>
        </p:spPr>
        <p:txBody>
          <a:bodyPr anchor="t"/>
          <a:lstStyle>
            <a:lvl1pPr marL="0" indent="0" algn="l">
              <a:buNone/>
              <a:defRPr sz="2000" b="1">
                <a:solidFill>
                  <a:srgbClr val="F6303E"/>
                </a:solidFill>
                <a:latin typeface="Proxima Nova Rg" panose="02000506030000020004" pitchFamily="50" charset="0"/>
              </a:defRPr>
            </a:lvl1pPr>
          </a:lstStyle>
          <a:p>
            <a:pPr lvl="0"/>
            <a:r>
              <a:rPr lang="en-IN" dirty="0"/>
              <a:t>text</a:t>
            </a:r>
          </a:p>
        </p:txBody>
      </p:sp>
      <p:sp>
        <p:nvSpPr>
          <p:cNvPr id="25" name="Text Placeholder 8">
            <a:extLst>
              <a:ext uri="{FF2B5EF4-FFF2-40B4-BE49-F238E27FC236}">
                <a16:creationId xmlns:a16="http://schemas.microsoft.com/office/drawing/2014/main" id="{228FD4BC-869C-4228-9650-35487227AA04}"/>
              </a:ext>
            </a:extLst>
          </p:cNvPr>
          <p:cNvSpPr>
            <a:spLocks noGrp="1"/>
          </p:cNvSpPr>
          <p:nvPr>
            <p:ph type="body" sz="quarter" idx="17" hasCustomPrompt="1"/>
          </p:nvPr>
        </p:nvSpPr>
        <p:spPr>
          <a:xfrm>
            <a:off x="6894111" y="3052728"/>
            <a:ext cx="671653" cy="325087"/>
          </a:xfrm>
          <a:prstGeom prst="rect">
            <a:avLst/>
          </a:prstGeom>
        </p:spPr>
        <p:txBody>
          <a:bodyPr anchor="t"/>
          <a:lstStyle>
            <a:lvl1pPr marL="0" indent="0" algn="l">
              <a:buNone/>
              <a:defRPr sz="2000" b="1">
                <a:solidFill>
                  <a:srgbClr val="CCCCCC"/>
                </a:solidFill>
                <a:latin typeface="Proxima Nova Rg" panose="02000506030000020004" pitchFamily="50" charset="0"/>
              </a:defRPr>
            </a:lvl1pPr>
          </a:lstStyle>
          <a:p>
            <a:pPr lvl="0"/>
            <a:r>
              <a:rPr lang="en-IN" dirty="0"/>
              <a:t>text</a:t>
            </a:r>
          </a:p>
        </p:txBody>
      </p:sp>
      <p:sp>
        <p:nvSpPr>
          <p:cNvPr id="27" name="Text Placeholder 8">
            <a:extLst>
              <a:ext uri="{FF2B5EF4-FFF2-40B4-BE49-F238E27FC236}">
                <a16:creationId xmlns:a16="http://schemas.microsoft.com/office/drawing/2014/main" id="{DAD07786-00E2-42E3-B1C2-67206A010E5F}"/>
              </a:ext>
            </a:extLst>
          </p:cNvPr>
          <p:cNvSpPr>
            <a:spLocks noGrp="1"/>
          </p:cNvSpPr>
          <p:nvPr>
            <p:ph type="body" sz="quarter" idx="18" hasCustomPrompt="1"/>
          </p:nvPr>
        </p:nvSpPr>
        <p:spPr>
          <a:xfrm>
            <a:off x="5306778" y="3559464"/>
            <a:ext cx="1077979" cy="212599"/>
          </a:xfrm>
          <a:prstGeom prst="rect">
            <a:avLst/>
          </a:prstGeom>
        </p:spPr>
        <p:txBody>
          <a:bodyPr anchor="t"/>
          <a:lstStyle>
            <a:lvl1pPr marL="0" indent="0" algn="l">
              <a:buNone/>
              <a:defRPr sz="1200" b="1">
                <a:solidFill>
                  <a:srgbClr val="F6303E"/>
                </a:solidFill>
                <a:latin typeface="Proxima Nova Rg" panose="02000506030000020004" pitchFamily="50" charset="0"/>
              </a:defRPr>
            </a:lvl1pPr>
          </a:lstStyle>
          <a:p>
            <a:pPr lvl="0"/>
            <a:r>
              <a:rPr lang="en-IN" dirty="0"/>
              <a:t>text</a:t>
            </a:r>
          </a:p>
        </p:txBody>
      </p:sp>
      <p:sp>
        <p:nvSpPr>
          <p:cNvPr id="29" name="Text Placeholder 8">
            <a:extLst>
              <a:ext uri="{FF2B5EF4-FFF2-40B4-BE49-F238E27FC236}">
                <a16:creationId xmlns:a16="http://schemas.microsoft.com/office/drawing/2014/main" id="{945F5F89-A906-431D-9648-FC1275655092}"/>
              </a:ext>
            </a:extLst>
          </p:cNvPr>
          <p:cNvSpPr>
            <a:spLocks noGrp="1"/>
          </p:cNvSpPr>
          <p:nvPr>
            <p:ph type="body" sz="quarter" idx="19" hasCustomPrompt="1"/>
          </p:nvPr>
        </p:nvSpPr>
        <p:spPr>
          <a:xfrm>
            <a:off x="5299344" y="3813792"/>
            <a:ext cx="1077979" cy="799143"/>
          </a:xfrm>
          <a:prstGeom prst="rect">
            <a:avLst/>
          </a:prstGeom>
        </p:spPr>
        <p:txBody>
          <a:bodyPr anchor="t"/>
          <a:lstStyle>
            <a:lvl1pPr marL="0" indent="0" algn="l">
              <a:buNone/>
              <a:defRPr lang="en-IN" sz="1050" b="0" kern="1200" dirty="0">
                <a:solidFill>
                  <a:schemeClr val="tx1"/>
                </a:solidFill>
                <a:latin typeface="Proxima Nova Rg" panose="02000506030000020004" pitchFamily="50" charset="0"/>
                <a:ea typeface="+mn-ea"/>
                <a:cs typeface="+mn-cs"/>
              </a:defRPr>
            </a:lvl1pPr>
          </a:lstStyle>
          <a:p>
            <a:pPr lvl="0"/>
            <a:r>
              <a:rPr lang="en-IN" dirty="0"/>
              <a:t>text</a:t>
            </a:r>
          </a:p>
        </p:txBody>
      </p:sp>
      <p:sp>
        <p:nvSpPr>
          <p:cNvPr id="30" name="Text Placeholder 8">
            <a:extLst>
              <a:ext uri="{FF2B5EF4-FFF2-40B4-BE49-F238E27FC236}">
                <a16:creationId xmlns:a16="http://schemas.microsoft.com/office/drawing/2014/main" id="{79D2914B-8781-42FD-AA7E-737FB7171171}"/>
              </a:ext>
            </a:extLst>
          </p:cNvPr>
          <p:cNvSpPr>
            <a:spLocks noGrp="1"/>
          </p:cNvSpPr>
          <p:nvPr>
            <p:ph type="body" sz="quarter" idx="20" hasCustomPrompt="1"/>
          </p:nvPr>
        </p:nvSpPr>
        <p:spPr>
          <a:xfrm>
            <a:off x="6890089" y="3559464"/>
            <a:ext cx="1077979" cy="212599"/>
          </a:xfrm>
          <a:prstGeom prst="rect">
            <a:avLst/>
          </a:prstGeom>
        </p:spPr>
        <p:txBody>
          <a:bodyPr anchor="t"/>
          <a:lstStyle>
            <a:lvl1pPr marL="0" indent="0" algn="l">
              <a:buNone/>
              <a:defRPr sz="1200" b="1">
                <a:solidFill>
                  <a:srgbClr val="F6303E"/>
                </a:solidFill>
                <a:latin typeface="Proxima Nova Rg" panose="02000506030000020004" pitchFamily="50" charset="0"/>
              </a:defRPr>
            </a:lvl1pPr>
          </a:lstStyle>
          <a:p>
            <a:pPr lvl="0"/>
            <a:r>
              <a:rPr lang="en-IN" dirty="0"/>
              <a:t>text</a:t>
            </a:r>
          </a:p>
        </p:txBody>
      </p:sp>
      <p:sp>
        <p:nvSpPr>
          <p:cNvPr id="31" name="Text Placeholder 8">
            <a:extLst>
              <a:ext uri="{FF2B5EF4-FFF2-40B4-BE49-F238E27FC236}">
                <a16:creationId xmlns:a16="http://schemas.microsoft.com/office/drawing/2014/main" id="{05F26D4A-BDA5-4C23-811C-C2F526CD3E98}"/>
              </a:ext>
            </a:extLst>
          </p:cNvPr>
          <p:cNvSpPr>
            <a:spLocks noGrp="1"/>
          </p:cNvSpPr>
          <p:nvPr>
            <p:ph type="body" sz="quarter" idx="21" hasCustomPrompt="1"/>
          </p:nvPr>
        </p:nvSpPr>
        <p:spPr>
          <a:xfrm>
            <a:off x="6882655" y="3813792"/>
            <a:ext cx="1077979" cy="799143"/>
          </a:xfrm>
          <a:prstGeom prst="rect">
            <a:avLst/>
          </a:prstGeom>
        </p:spPr>
        <p:txBody>
          <a:bodyPr anchor="t"/>
          <a:lstStyle>
            <a:lvl1pPr marL="0" indent="0" algn="l">
              <a:buNone/>
              <a:defRPr sz="1050" b="0">
                <a:solidFill>
                  <a:schemeClr val="tx1"/>
                </a:solidFill>
                <a:latin typeface="Proxima Nova Rg" panose="02000506030000020004" pitchFamily="50" charset="0"/>
              </a:defRPr>
            </a:lvl1pPr>
          </a:lstStyle>
          <a:p>
            <a:pPr lvl="0"/>
            <a:r>
              <a:rPr lang="en-IN" dirty="0"/>
              <a:t>text</a:t>
            </a:r>
          </a:p>
        </p:txBody>
      </p:sp>
      <p:sp>
        <p:nvSpPr>
          <p:cNvPr id="3" name="Chart Placeholder 2"/>
          <p:cNvSpPr>
            <a:spLocks noGrp="1"/>
          </p:cNvSpPr>
          <p:nvPr>
            <p:ph type="chart" sz="quarter" idx="22" hasCustomPrompt="1"/>
          </p:nvPr>
        </p:nvSpPr>
        <p:spPr>
          <a:xfrm>
            <a:off x="5295900" y="1600200"/>
            <a:ext cx="3225800" cy="1333500"/>
          </a:xfrm>
          <a:prstGeom prst="rect">
            <a:avLst/>
          </a:prstGeom>
        </p:spPr>
        <p:txBody>
          <a:bodyPr/>
          <a:lstStyle>
            <a:lvl1pPr marL="0" indent="0">
              <a:buNone/>
              <a:defRPr sz="900" baseline="0">
                <a:latin typeface="Proxima Nova Rg" pitchFamily="50" charset="0"/>
              </a:defRPr>
            </a:lvl1pPr>
          </a:lstStyle>
          <a:p>
            <a:r>
              <a:rPr lang="en-IN" dirty="0"/>
              <a:t>Click to add chart</a:t>
            </a:r>
          </a:p>
        </p:txBody>
      </p:sp>
      <p:sp>
        <p:nvSpPr>
          <p:cNvPr id="17" name="Rectangle 16">
            <a:extLst>
              <a:ext uri="{FF2B5EF4-FFF2-40B4-BE49-F238E27FC236}">
                <a16:creationId xmlns:a16="http://schemas.microsoft.com/office/drawing/2014/main" id="{693C855C-51F1-4950-8B74-92750036E153}"/>
              </a:ext>
            </a:extLst>
          </p:cNvPr>
          <p:cNvSpPr/>
          <p:nvPr userDrawn="1"/>
        </p:nvSpPr>
        <p:spPr>
          <a:xfrm>
            <a:off x="3170379" y="4105875"/>
            <a:ext cx="1512168" cy="419095"/>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graphicFrame>
        <p:nvGraphicFramePr>
          <p:cNvPr id="18" name="Chart 17">
            <a:extLst>
              <a:ext uri="{FF2B5EF4-FFF2-40B4-BE49-F238E27FC236}">
                <a16:creationId xmlns:a16="http://schemas.microsoft.com/office/drawing/2014/main" id="{FF7848F2-CD09-4AEB-9574-52DC26DB959E}"/>
              </a:ext>
            </a:extLst>
          </p:cNvPr>
          <p:cNvGraphicFramePr/>
          <p:nvPr userDrawn="1">
            <p:extLst>
              <p:ext uri="{D42A27DB-BD31-4B8C-83A1-F6EECF244321}">
                <p14:modId xmlns:p14="http://schemas.microsoft.com/office/powerpoint/2010/main" val="289252790"/>
              </p:ext>
            </p:extLst>
          </p:nvPr>
        </p:nvGraphicFramePr>
        <p:xfrm>
          <a:off x="5176215" y="3284258"/>
          <a:ext cx="1319792" cy="422726"/>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9" name="Chart 18">
            <a:extLst>
              <a:ext uri="{FF2B5EF4-FFF2-40B4-BE49-F238E27FC236}">
                <a16:creationId xmlns:a16="http://schemas.microsoft.com/office/drawing/2014/main" id="{1900AEB5-08DE-4ACC-BEF3-0AF9CF5140F3}"/>
              </a:ext>
            </a:extLst>
          </p:cNvPr>
          <p:cNvGraphicFramePr/>
          <p:nvPr userDrawn="1">
            <p:extLst>
              <p:ext uri="{D42A27DB-BD31-4B8C-83A1-F6EECF244321}">
                <p14:modId xmlns:p14="http://schemas.microsoft.com/office/powerpoint/2010/main" val="816527579"/>
              </p:ext>
            </p:extLst>
          </p:nvPr>
        </p:nvGraphicFramePr>
        <p:xfrm>
          <a:off x="6609469" y="3232411"/>
          <a:ext cx="1333750" cy="431988"/>
        </p:xfrm>
        <a:graphic>
          <a:graphicData uri="http://schemas.openxmlformats.org/drawingml/2006/chart">
            <c:chart xmlns:c="http://schemas.openxmlformats.org/drawingml/2006/chart" xmlns:r="http://schemas.openxmlformats.org/officeDocument/2006/relationships" r:id="rId5"/>
          </a:graphicData>
        </a:graphic>
      </p:graphicFrame>
      <p:sp>
        <p:nvSpPr>
          <p:cNvPr id="20" name="Rectangle 19">
            <a:extLst>
              <a:ext uri="{FF2B5EF4-FFF2-40B4-BE49-F238E27FC236}">
                <a16:creationId xmlns:a16="http://schemas.microsoft.com/office/drawing/2014/main" id="{83685A8D-9C1D-8F4D-B517-50A6ADFE2DCA}"/>
              </a:ext>
            </a:extLst>
          </p:cNvPr>
          <p:cNvSpPr/>
          <p:nvPr userDrawn="1"/>
        </p:nvSpPr>
        <p:spPr>
          <a:xfrm>
            <a:off x="0" y="0"/>
            <a:ext cx="9144000" cy="636862"/>
          </a:xfrm>
          <a:prstGeom prst="rect">
            <a:avLst/>
          </a:prstGeom>
          <a:solidFill>
            <a:srgbClr val="F5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22" name="Title 11">
            <a:extLst>
              <a:ext uri="{FF2B5EF4-FFF2-40B4-BE49-F238E27FC236}">
                <a16:creationId xmlns:a16="http://schemas.microsoft.com/office/drawing/2014/main" id="{6AD9A0F9-9A66-7648-8968-789E2E9F90EB}"/>
              </a:ext>
            </a:extLst>
          </p:cNvPr>
          <p:cNvSpPr>
            <a:spLocks noGrp="1"/>
          </p:cNvSpPr>
          <p:nvPr>
            <p:ph type="title" hasCustomPrompt="1"/>
          </p:nvPr>
        </p:nvSpPr>
        <p:spPr>
          <a:xfrm>
            <a:off x="316679" y="121966"/>
            <a:ext cx="3735903" cy="382564"/>
          </a:xfrm>
        </p:spPr>
        <p:txBody>
          <a:bodyPr>
            <a:noAutofit/>
          </a:bodyPr>
          <a:lstStyle>
            <a:lvl1pPr>
              <a:defRPr sz="2400" b="0" i="0">
                <a:solidFill>
                  <a:schemeClr val="bg1"/>
                </a:solidFill>
                <a:latin typeface="Proxima Nova" panose="02000506030000020004" pitchFamily="2" charset="0"/>
              </a:defRPr>
            </a:lvl1pPr>
          </a:lstStyle>
          <a:p>
            <a:r>
              <a:rPr lang="en-US" dirty="0"/>
              <a:t>Click to add title</a:t>
            </a:r>
            <a:endParaRPr lang="en-IN" dirty="0"/>
          </a:p>
        </p:txBody>
      </p:sp>
      <p:pic>
        <p:nvPicPr>
          <p:cNvPr id="26" name="Picture 25">
            <a:extLst>
              <a:ext uri="{FF2B5EF4-FFF2-40B4-BE49-F238E27FC236}">
                <a16:creationId xmlns:a16="http://schemas.microsoft.com/office/drawing/2014/main" id="{AED77A25-4444-4045-8D26-55D705A76417}"/>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7929288" y="210064"/>
            <a:ext cx="813630" cy="217218"/>
          </a:xfrm>
          <a:prstGeom prst="rect">
            <a:avLst/>
          </a:prstGeom>
        </p:spPr>
      </p:pic>
    </p:spTree>
    <p:extLst>
      <p:ext uri="{BB962C8B-B14F-4D97-AF65-F5344CB8AC3E}">
        <p14:creationId xmlns:p14="http://schemas.microsoft.com/office/powerpoint/2010/main" val="3638233423"/>
      </p:ext>
    </p:extLst>
  </p:cSld>
  <p:clrMapOvr>
    <a:masterClrMapping/>
  </p:clrMapOvr>
  <p:extLst>
    <p:ext uri="{DCECCB84-F9BA-43D5-87BE-67443E8EF086}">
      <p15:sldGuideLst xmlns:p15="http://schemas.microsoft.com/office/powerpoint/2012/main">
        <p15:guide id="5" orient="horz" pos="395" userDrawn="1">
          <p15:clr>
            <a:srgbClr val="FBAE40"/>
          </p15:clr>
        </p15:guide>
        <p15:guide id="6" orient="horz" pos="1008" userDrawn="1">
          <p15:clr>
            <a:srgbClr val="FBAE40"/>
          </p15:clr>
        </p15:guide>
        <p15:guide id="7" orient="horz" pos="2754" userDrawn="1">
          <p15:clr>
            <a:srgbClr val="FBAE40"/>
          </p15:clr>
        </p15:guide>
        <p15:guide id="8" pos="2404"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Doughnut Chart 2">
    <p:spTree>
      <p:nvGrpSpPr>
        <p:cNvPr id="1" name=""/>
        <p:cNvGrpSpPr/>
        <p:nvPr/>
      </p:nvGrpSpPr>
      <p:grpSpPr>
        <a:xfrm>
          <a:off x="0" y="0"/>
          <a:ext cx="0" cy="0"/>
          <a:chOff x="0" y="0"/>
          <a:chExt cx="0" cy="0"/>
        </a:xfrm>
      </p:grpSpPr>
      <p:sp>
        <p:nvSpPr>
          <p:cNvPr id="6" name="Date Placeholder 5">
            <a:extLst>
              <a:ext uri="{FF2B5EF4-FFF2-40B4-BE49-F238E27FC236}">
                <a16:creationId xmlns:a16="http://schemas.microsoft.com/office/drawing/2014/main" id="{CAB3B546-51CB-4994-A9F1-8F1962DB7C80}"/>
              </a:ext>
            </a:extLst>
          </p:cNvPr>
          <p:cNvSpPr>
            <a:spLocks noGrp="1"/>
          </p:cNvSpPr>
          <p:nvPr>
            <p:ph type="dt" sz="half" idx="10"/>
          </p:nvPr>
        </p:nvSpPr>
        <p:spPr/>
        <p:txBody>
          <a:bodyPr/>
          <a:lstStyle/>
          <a:p>
            <a:fld id="{60F6970B-5F9F-1C49-823B-784ECC0F8F74}" type="datetime1">
              <a:rPr lang="en-IN" smtClean="0"/>
              <a:t>13-11-2021</a:t>
            </a:fld>
            <a:endParaRPr lang="en-IN"/>
          </a:p>
        </p:txBody>
      </p:sp>
      <p:sp>
        <p:nvSpPr>
          <p:cNvPr id="8" name="Slide Number Placeholder 7">
            <a:extLst>
              <a:ext uri="{FF2B5EF4-FFF2-40B4-BE49-F238E27FC236}">
                <a16:creationId xmlns:a16="http://schemas.microsoft.com/office/drawing/2014/main" id="{64FD5022-C834-4670-BF94-5D8ED5DD90FA}"/>
              </a:ext>
            </a:extLst>
          </p:cNvPr>
          <p:cNvSpPr>
            <a:spLocks noGrp="1"/>
          </p:cNvSpPr>
          <p:nvPr>
            <p:ph type="sldNum" sz="quarter" idx="12"/>
          </p:nvPr>
        </p:nvSpPr>
        <p:spPr/>
        <p:txBody>
          <a:bodyPr/>
          <a:lstStyle/>
          <a:p>
            <a:fld id="{273EEA2F-D825-49D3-9C25-497F06EFD3F7}" type="slidenum">
              <a:rPr lang="en-IN" smtClean="0"/>
              <a:t>‹#›</a:t>
            </a:fld>
            <a:endParaRPr lang="en-IN"/>
          </a:p>
        </p:txBody>
      </p:sp>
      <p:graphicFrame>
        <p:nvGraphicFramePr>
          <p:cNvPr id="9" name="Chart 8">
            <a:extLst>
              <a:ext uri="{FF2B5EF4-FFF2-40B4-BE49-F238E27FC236}">
                <a16:creationId xmlns:a16="http://schemas.microsoft.com/office/drawing/2014/main" id="{DD9785AA-43BB-4A88-B6A0-503B710C742A}"/>
              </a:ext>
            </a:extLst>
          </p:cNvPr>
          <p:cNvGraphicFramePr/>
          <p:nvPr>
            <p:extLst>
              <p:ext uri="{D42A27DB-BD31-4B8C-83A1-F6EECF244321}">
                <p14:modId xmlns:p14="http://schemas.microsoft.com/office/powerpoint/2010/main" val="1072772305"/>
              </p:ext>
            </p:extLst>
          </p:nvPr>
        </p:nvGraphicFramePr>
        <p:xfrm>
          <a:off x="1960619" y="1967641"/>
          <a:ext cx="2754306" cy="1408988"/>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4" name="Chart 13">
            <a:extLst>
              <a:ext uri="{FF2B5EF4-FFF2-40B4-BE49-F238E27FC236}">
                <a16:creationId xmlns:a16="http://schemas.microsoft.com/office/drawing/2014/main" id="{F71E640A-9A51-4244-ADA6-E0903F44DD4E}"/>
              </a:ext>
            </a:extLst>
          </p:cNvPr>
          <p:cNvGraphicFramePr/>
          <p:nvPr>
            <p:extLst>
              <p:ext uri="{D42A27DB-BD31-4B8C-83A1-F6EECF244321}">
                <p14:modId xmlns:p14="http://schemas.microsoft.com/office/powerpoint/2010/main" val="363773295"/>
              </p:ext>
            </p:extLst>
          </p:nvPr>
        </p:nvGraphicFramePr>
        <p:xfrm>
          <a:off x="880659" y="1705476"/>
          <a:ext cx="4222864" cy="216024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5" name="Chart 14">
            <a:extLst>
              <a:ext uri="{FF2B5EF4-FFF2-40B4-BE49-F238E27FC236}">
                <a16:creationId xmlns:a16="http://schemas.microsoft.com/office/drawing/2014/main" id="{65083BD8-C120-49E5-81AF-1F59A747EFD1}"/>
              </a:ext>
            </a:extLst>
          </p:cNvPr>
          <p:cNvGraphicFramePr/>
          <p:nvPr>
            <p:extLst>
              <p:ext uri="{D42A27DB-BD31-4B8C-83A1-F6EECF244321}">
                <p14:modId xmlns:p14="http://schemas.microsoft.com/office/powerpoint/2010/main" val="1208722481"/>
              </p:ext>
            </p:extLst>
          </p:nvPr>
        </p:nvGraphicFramePr>
        <p:xfrm>
          <a:off x="3542547" y="1697092"/>
          <a:ext cx="4222864" cy="2160240"/>
        </p:xfrm>
        <a:graphic>
          <a:graphicData uri="http://schemas.openxmlformats.org/drawingml/2006/chart">
            <c:chart xmlns:c="http://schemas.openxmlformats.org/drawingml/2006/chart" xmlns:r="http://schemas.openxmlformats.org/officeDocument/2006/relationships" r:id="rId4"/>
          </a:graphicData>
        </a:graphic>
      </p:graphicFrame>
      <p:sp>
        <p:nvSpPr>
          <p:cNvPr id="19" name="Text Placeholder 8">
            <a:extLst>
              <a:ext uri="{FF2B5EF4-FFF2-40B4-BE49-F238E27FC236}">
                <a16:creationId xmlns:a16="http://schemas.microsoft.com/office/drawing/2014/main" id="{DFCEEA61-5F34-4275-BAE7-53833C871BEA}"/>
              </a:ext>
            </a:extLst>
          </p:cNvPr>
          <p:cNvSpPr>
            <a:spLocks noGrp="1"/>
          </p:cNvSpPr>
          <p:nvPr>
            <p:ph type="body" sz="quarter" idx="28" hasCustomPrompt="1"/>
          </p:nvPr>
        </p:nvSpPr>
        <p:spPr>
          <a:xfrm>
            <a:off x="2286696" y="2571750"/>
            <a:ext cx="1324840" cy="298375"/>
          </a:xfrm>
          <a:prstGeom prst="rect">
            <a:avLst/>
          </a:prstGeom>
        </p:spPr>
        <p:txBody>
          <a:bodyPr anchor="ctr"/>
          <a:lstStyle>
            <a:lvl1pPr marL="0" indent="0" algn="ctr">
              <a:buNone/>
              <a:defRPr sz="3200" b="1">
                <a:solidFill>
                  <a:srgbClr val="989898"/>
                </a:solidFill>
                <a:latin typeface="Proxima Nova Rg" panose="02000506030000020004" pitchFamily="50" charset="0"/>
              </a:defRPr>
            </a:lvl1pPr>
          </a:lstStyle>
          <a:p>
            <a:pPr lvl="0"/>
            <a:r>
              <a:rPr lang="en-IN" dirty="0"/>
              <a:t>Text</a:t>
            </a:r>
          </a:p>
        </p:txBody>
      </p:sp>
      <p:sp>
        <p:nvSpPr>
          <p:cNvPr id="20" name="Text Placeholder 8">
            <a:extLst>
              <a:ext uri="{FF2B5EF4-FFF2-40B4-BE49-F238E27FC236}">
                <a16:creationId xmlns:a16="http://schemas.microsoft.com/office/drawing/2014/main" id="{529ABA7F-22CE-439E-837D-6A737783C53A}"/>
              </a:ext>
            </a:extLst>
          </p:cNvPr>
          <p:cNvSpPr>
            <a:spLocks noGrp="1"/>
          </p:cNvSpPr>
          <p:nvPr>
            <p:ph type="body" sz="quarter" idx="29" hasCustomPrompt="1"/>
          </p:nvPr>
        </p:nvSpPr>
        <p:spPr>
          <a:xfrm>
            <a:off x="2286696" y="2939370"/>
            <a:ext cx="1324840" cy="298375"/>
          </a:xfrm>
          <a:prstGeom prst="rect">
            <a:avLst/>
          </a:prstGeom>
        </p:spPr>
        <p:txBody>
          <a:bodyPr anchor="ctr"/>
          <a:lstStyle>
            <a:lvl1pPr marL="0" indent="0" algn="ctr">
              <a:buNone/>
              <a:defRPr sz="1000" b="0">
                <a:solidFill>
                  <a:srgbClr val="989898"/>
                </a:solidFill>
                <a:latin typeface="Proxima Nova Rg" panose="02000506030000020004" pitchFamily="50" charset="0"/>
              </a:defRPr>
            </a:lvl1pPr>
          </a:lstStyle>
          <a:p>
            <a:pPr lvl="0"/>
            <a:r>
              <a:rPr lang="en-IN" dirty="0"/>
              <a:t>Click to add text</a:t>
            </a:r>
          </a:p>
        </p:txBody>
      </p:sp>
      <p:sp>
        <p:nvSpPr>
          <p:cNvPr id="12" name="Text Placeholder 8">
            <a:extLst>
              <a:ext uri="{FF2B5EF4-FFF2-40B4-BE49-F238E27FC236}">
                <a16:creationId xmlns:a16="http://schemas.microsoft.com/office/drawing/2014/main" id="{DFCEEA61-5F34-4275-BAE7-53833C871BEA}"/>
              </a:ext>
            </a:extLst>
          </p:cNvPr>
          <p:cNvSpPr>
            <a:spLocks noGrp="1"/>
          </p:cNvSpPr>
          <p:nvPr>
            <p:ph type="body" sz="quarter" idx="30" hasCustomPrompt="1"/>
          </p:nvPr>
        </p:nvSpPr>
        <p:spPr>
          <a:xfrm>
            <a:off x="4973335" y="2571750"/>
            <a:ext cx="1324840" cy="298375"/>
          </a:xfrm>
          <a:prstGeom prst="rect">
            <a:avLst/>
          </a:prstGeom>
        </p:spPr>
        <p:txBody>
          <a:bodyPr anchor="ctr"/>
          <a:lstStyle>
            <a:lvl1pPr marL="0" indent="0" algn="ctr">
              <a:buNone/>
              <a:defRPr sz="3200" b="1">
                <a:solidFill>
                  <a:srgbClr val="989898"/>
                </a:solidFill>
                <a:latin typeface="Proxima Nova Rg" panose="02000506030000020004" pitchFamily="50" charset="0"/>
              </a:defRPr>
            </a:lvl1pPr>
          </a:lstStyle>
          <a:p>
            <a:pPr lvl="0"/>
            <a:r>
              <a:rPr lang="en-IN" dirty="0"/>
              <a:t>Text</a:t>
            </a:r>
          </a:p>
        </p:txBody>
      </p:sp>
      <p:sp>
        <p:nvSpPr>
          <p:cNvPr id="13" name="Text Placeholder 8">
            <a:extLst>
              <a:ext uri="{FF2B5EF4-FFF2-40B4-BE49-F238E27FC236}">
                <a16:creationId xmlns:a16="http://schemas.microsoft.com/office/drawing/2014/main" id="{529ABA7F-22CE-439E-837D-6A737783C53A}"/>
              </a:ext>
            </a:extLst>
          </p:cNvPr>
          <p:cNvSpPr>
            <a:spLocks noGrp="1"/>
          </p:cNvSpPr>
          <p:nvPr>
            <p:ph type="body" sz="quarter" idx="31" hasCustomPrompt="1"/>
          </p:nvPr>
        </p:nvSpPr>
        <p:spPr>
          <a:xfrm>
            <a:off x="4973335" y="2939370"/>
            <a:ext cx="1324840" cy="298375"/>
          </a:xfrm>
          <a:prstGeom prst="rect">
            <a:avLst/>
          </a:prstGeom>
        </p:spPr>
        <p:txBody>
          <a:bodyPr anchor="ctr"/>
          <a:lstStyle>
            <a:lvl1pPr marL="0" indent="0" algn="ctr">
              <a:buNone/>
              <a:defRPr sz="1000" b="0">
                <a:solidFill>
                  <a:srgbClr val="989898"/>
                </a:solidFill>
                <a:latin typeface="Proxima Nova Rg" panose="02000506030000020004" pitchFamily="50" charset="0"/>
              </a:defRPr>
            </a:lvl1pPr>
          </a:lstStyle>
          <a:p>
            <a:pPr lvl="0"/>
            <a:r>
              <a:rPr lang="en-IN" dirty="0"/>
              <a:t>Click to add text</a:t>
            </a:r>
          </a:p>
        </p:txBody>
      </p:sp>
      <p:graphicFrame>
        <p:nvGraphicFramePr>
          <p:cNvPr id="16" name="Chart 15">
            <a:extLst>
              <a:ext uri="{FF2B5EF4-FFF2-40B4-BE49-F238E27FC236}">
                <a16:creationId xmlns:a16="http://schemas.microsoft.com/office/drawing/2014/main" id="{DD9785AA-43BB-4A88-B6A0-503B710C742A}"/>
              </a:ext>
            </a:extLst>
          </p:cNvPr>
          <p:cNvGraphicFramePr/>
          <p:nvPr userDrawn="1">
            <p:extLst>
              <p:ext uri="{D42A27DB-BD31-4B8C-83A1-F6EECF244321}">
                <p14:modId xmlns:p14="http://schemas.microsoft.com/office/powerpoint/2010/main" val="3949076987"/>
              </p:ext>
            </p:extLst>
          </p:nvPr>
        </p:nvGraphicFramePr>
        <p:xfrm>
          <a:off x="1960619" y="1967641"/>
          <a:ext cx="2754306" cy="1408988"/>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7" name="Chart 16">
            <a:extLst>
              <a:ext uri="{FF2B5EF4-FFF2-40B4-BE49-F238E27FC236}">
                <a16:creationId xmlns:a16="http://schemas.microsoft.com/office/drawing/2014/main" id="{F71E640A-9A51-4244-ADA6-E0903F44DD4E}"/>
              </a:ext>
            </a:extLst>
          </p:cNvPr>
          <p:cNvGraphicFramePr/>
          <p:nvPr userDrawn="1">
            <p:extLst>
              <p:ext uri="{D42A27DB-BD31-4B8C-83A1-F6EECF244321}">
                <p14:modId xmlns:p14="http://schemas.microsoft.com/office/powerpoint/2010/main" val="668794113"/>
              </p:ext>
            </p:extLst>
          </p:nvPr>
        </p:nvGraphicFramePr>
        <p:xfrm>
          <a:off x="880659" y="1705476"/>
          <a:ext cx="4222864" cy="21602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8" name="Chart 17">
            <a:extLst>
              <a:ext uri="{FF2B5EF4-FFF2-40B4-BE49-F238E27FC236}">
                <a16:creationId xmlns:a16="http://schemas.microsoft.com/office/drawing/2014/main" id="{65083BD8-C120-49E5-81AF-1F59A747EFD1}"/>
              </a:ext>
            </a:extLst>
          </p:cNvPr>
          <p:cNvGraphicFramePr/>
          <p:nvPr userDrawn="1">
            <p:extLst>
              <p:ext uri="{D42A27DB-BD31-4B8C-83A1-F6EECF244321}">
                <p14:modId xmlns:p14="http://schemas.microsoft.com/office/powerpoint/2010/main" val="2772653777"/>
              </p:ext>
            </p:extLst>
          </p:nvPr>
        </p:nvGraphicFramePr>
        <p:xfrm>
          <a:off x="3542547" y="1697092"/>
          <a:ext cx="4222864" cy="2160240"/>
        </p:xfrm>
        <a:graphic>
          <a:graphicData uri="http://schemas.openxmlformats.org/drawingml/2006/chart">
            <c:chart xmlns:c="http://schemas.openxmlformats.org/drawingml/2006/chart" xmlns:r="http://schemas.openxmlformats.org/officeDocument/2006/relationships" r:id="rId7"/>
          </a:graphicData>
        </a:graphic>
      </p:graphicFrame>
      <p:sp>
        <p:nvSpPr>
          <p:cNvPr id="21" name="Rectangle 20">
            <a:extLst>
              <a:ext uri="{FF2B5EF4-FFF2-40B4-BE49-F238E27FC236}">
                <a16:creationId xmlns:a16="http://schemas.microsoft.com/office/drawing/2014/main" id="{237ACA83-ED07-C54C-8AD7-6880B75591FB}"/>
              </a:ext>
            </a:extLst>
          </p:cNvPr>
          <p:cNvSpPr/>
          <p:nvPr userDrawn="1"/>
        </p:nvSpPr>
        <p:spPr>
          <a:xfrm>
            <a:off x="0" y="0"/>
            <a:ext cx="9144000" cy="636862"/>
          </a:xfrm>
          <a:prstGeom prst="rect">
            <a:avLst/>
          </a:prstGeom>
          <a:solidFill>
            <a:srgbClr val="F5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23" name="Title 11">
            <a:extLst>
              <a:ext uri="{FF2B5EF4-FFF2-40B4-BE49-F238E27FC236}">
                <a16:creationId xmlns:a16="http://schemas.microsoft.com/office/drawing/2014/main" id="{F751A42D-8668-964A-9B5B-1F86921A290A}"/>
              </a:ext>
            </a:extLst>
          </p:cNvPr>
          <p:cNvSpPr>
            <a:spLocks noGrp="1"/>
          </p:cNvSpPr>
          <p:nvPr>
            <p:ph type="title" hasCustomPrompt="1"/>
          </p:nvPr>
        </p:nvSpPr>
        <p:spPr>
          <a:xfrm>
            <a:off x="316679" y="121966"/>
            <a:ext cx="3735903" cy="382564"/>
          </a:xfrm>
        </p:spPr>
        <p:txBody>
          <a:bodyPr>
            <a:noAutofit/>
          </a:bodyPr>
          <a:lstStyle>
            <a:lvl1pPr>
              <a:defRPr sz="2400" b="0" i="0">
                <a:solidFill>
                  <a:schemeClr val="bg1"/>
                </a:solidFill>
                <a:latin typeface="Proxima Nova" panose="02000506030000020004" pitchFamily="2" charset="0"/>
              </a:defRPr>
            </a:lvl1pPr>
          </a:lstStyle>
          <a:p>
            <a:r>
              <a:rPr lang="en-US" dirty="0"/>
              <a:t>Click to add title</a:t>
            </a:r>
            <a:endParaRPr lang="en-IN" dirty="0"/>
          </a:p>
        </p:txBody>
      </p:sp>
      <p:pic>
        <p:nvPicPr>
          <p:cNvPr id="24" name="Picture 23">
            <a:extLst>
              <a:ext uri="{FF2B5EF4-FFF2-40B4-BE49-F238E27FC236}">
                <a16:creationId xmlns:a16="http://schemas.microsoft.com/office/drawing/2014/main" id="{BB91CEFC-BBB3-CC4C-8613-E0BCF613C0B3}"/>
              </a:ext>
            </a:extLst>
          </p:cNvPr>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7929288" y="210064"/>
            <a:ext cx="813630" cy="217218"/>
          </a:xfrm>
          <a:prstGeom prst="rect">
            <a:avLst/>
          </a:prstGeom>
        </p:spPr>
      </p:pic>
    </p:spTree>
    <p:extLst>
      <p:ext uri="{BB962C8B-B14F-4D97-AF65-F5344CB8AC3E}">
        <p14:creationId xmlns:p14="http://schemas.microsoft.com/office/powerpoint/2010/main" val="3467335009"/>
      </p:ext>
    </p:extLst>
  </p:cSld>
  <p:clrMapOvr>
    <a:masterClrMapping/>
  </p:clrMapOvr>
  <p:extLst>
    <p:ext uri="{DCECCB84-F9BA-43D5-87BE-67443E8EF086}">
      <p15:sldGuideLst xmlns:p15="http://schemas.microsoft.com/office/powerpoint/2012/main">
        <p15:guide id="1" orient="horz" pos="395"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Infograhic">
    <p:spTree>
      <p:nvGrpSpPr>
        <p:cNvPr id="1" name=""/>
        <p:cNvGrpSpPr/>
        <p:nvPr/>
      </p:nvGrpSpPr>
      <p:grpSpPr>
        <a:xfrm>
          <a:off x="0" y="0"/>
          <a:ext cx="0" cy="0"/>
          <a:chOff x="0" y="0"/>
          <a:chExt cx="0" cy="0"/>
        </a:xfrm>
      </p:grpSpPr>
      <p:sp>
        <p:nvSpPr>
          <p:cNvPr id="6" name="Date Placeholder 5">
            <a:extLst>
              <a:ext uri="{FF2B5EF4-FFF2-40B4-BE49-F238E27FC236}">
                <a16:creationId xmlns:a16="http://schemas.microsoft.com/office/drawing/2014/main" id="{CAB3B546-51CB-4994-A9F1-8F1962DB7C80}"/>
              </a:ext>
            </a:extLst>
          </p:cNvPr>
          <p:cNvSpPr>
            <a:spLocks noGrp="1"/>
          </p:cNvSpPr>
          <p:nvPr>
            <p:ph type="dt" sz="half" idx="10"/>
          </p:nvPr>
        </p:nvSpPr>
        <p:spPr/>
        <p:txBody>
          <a:bodyPr/>
          <a:lstStyle/>
          <a:p>
            <a:fld id="{04CF2939-C6E8-734E-A964-0558AE677560}" type="datetime1">
              <a:rPr lang="en-IN" smtClean="0"/>
              <a:t>13-11-2021</a:t>
            </a:fld>
            <a:endParaRPr lang="en-IN"/>
          </a:p>
        </p:txBody>
      </p:sp>
      <p:sp>
        <p:nvSpPr>
          <p:cNvPr id="8" name="Slide Number Placeholder 7">
            <a:extLst>
              <a:ext uri="{FF2B5EF4-FFF2-40B4-BE49-F238E27FC236}">
                <a16:creationId xmlns:a16="http://schemas.microsoft.com/office/drawing/2014/main" id="{64FD5022-C834-4670-BF94-5D8ED5DD90FA}"/>
              </a:ext>
            </a:extLst>
          </p:cNvPr>
          <p:cNvSpPr>
            <a:spLocks noGrp="1"/>
          </p:cNvSpPr>
          <p:nvPr>
            <p:ph type="sldNum" sz="quarter" idx="12"/>
          </p:nvPr>
        </p:nvSpPr>
        <p:spPr/>
        <p:txBody>
          <a:bodyPr/>
          <a:lstStyle/>
          <a:p>
            <a:fld id="{273EEA2F-D825-49D3-9C25-497F06EFD3F7}" type="slidenum">
              <a:rPr lang="en-IN" smtClean="0"/>
              <a:t>‹#›</a:t>
            </a:fld>
            <a:endParaRPr lang="en-IN"/>
          </a:p>
        </p:txBody>
      </p:sp>
      <p:graphicFrame>
        <p:nvGraphicFramePr>
          <p:cNvPr id="29" name="Chart 28">
            <a:extLst>
              <a:ext uri="{FF2B5EF4-FFF2-40B4-BE49-F238E27FC236}">
                <a16:creationId xmlns:a16="http://schemas.microsoft.com/office/drawing/2014/main" id="{151C0A2B-4A57-46A4-8F98-07396B26767E}"/>
              </a:ext>
            </a:extLst>
          </p:cNvPr>
          <p:cNvGraphicFramePr/>
          <p:nvPr>
            <p:extLst>
              <p:ext uri="{D42A27DB-BD31-4B8C-83A1-F6EECF244321}">
                <p14:modId xmlns:p14="http://schemas.microsoft.com/office/powerpoint/2010/main" val="1034665507"/>
              </p:ext>
            </p:extLst>
          </p:nvPr>
        </p:nvGraphicFramePr>
        <p:xfrm>
          <a:off x="914602" y="2566307"/>
          <a:ext cx="2538282" cy="1298479"/>
        </p:xfrm>
        <a:graphic>
          <a:graphicData uri="http://schemas.openxmlformats.org/drawingml/2006/chart">
            <c:chart xmlns:c="http://schemas.openxmlformats.org/drawingml/2006/chart" xmlns:r="http://schemas.openxmlformats.org/officeDocument/2006/relationships" r:id="rId2"/>
          </a:graphicData>
        </a:graphic>
      </p:graphicFrame>
      <p:pic>
        <p:nvPicPr>
          <p:cNvPr id="22" name="Picture 21">
            <a:extLst>
              <a:ext uri="{FF2B5EF4-FFF2-40B4-BE49-F238E27FC236}">
                <a16:creationId xmlns:a16="http://schemas.microsoft.com/office/drawing/2014/main" id="{ED242560-BD01-4A68-8F4A-1D6199AC02B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8760" y="1581506"/>
            <a:ext cx="7431156" cy="2999208"/>
          </a:xfrm>
          <a:prstGeom prst="rect">
            <a:avLst/>
          </a:prstGeom>
        </p:spPr>
      </p:pic>
      <p:sp>
        <p:nvSpPr>
          <p:cNvPr id="23" name="Text Placeholder 14">
            <a:extLst>
              <a:ext uri="{FF2B5EF4-FFF2-40B4-BE49-F238E27FC236}">
                <a16:creationId xmlns:a16="http://schemas.microsoft.com/office/drawing/2014/main" id="{852AD7FB-38A5-4D57-B3B1-E5169CAE3349}"/>
              </a:ext>
            </a:extLst>
          </p:cNvPr>
          <p:cNvSpPr>
            <a:spLocks noGrp="1"/>
          </p:cNvSpPr>
          <p:nvPr>
            <p:ph type="body" sz="quarter" idx="19" hasCustomPrompt="1"/>
          </p:nvPr>
        </p:nvSpPr>
        <p:spPr>
          <a:xfrm>
            <a:off x="1263041" y="2104600"/>
            <a:ext cx="830454" cy="292044"/>
          </a:xfrm>
          <a:prstGeom prst="rect">
            <a:avLst/>
          </a:prstGeom>
        </p:spPr>
        <p:txBody>
          <a:bodyPr>
            <a:noAutofit/>
          </a:bodyPr>
          <a:lstStyle>
            <a:lvl1pPr marL="0" indent="0" algn="ctr">
              <a:buNone/>
              <a:defRPr sz="1800" b="1" baseline="0">
                <a:solidFill>
                  <a:srgbClr val="989898"/>
                </a:solidFill>
                <a:latin typeface="Proxima Nova Rg" pitchFamily="50" charset="0"/>
                <a:ea typeface="Roboto Cn" pitchFamily="2" charset="0"/>
              </a:defRPr>
            </a:lvl1pPr>
          </a:lstStyle>
          <a:p>
            <a:pPr lvl="0"/>
            <a:r>
              <a:rPr lang="en-IN" dirty="0"/>
              <a:t>TEXT</a:t>
            </a:r>
          </a:p>
        </p:txBody>
      </p:sp>
      <p:sp>
        <p:nvSpPr>
          <p:cNvPr id="24" name="Text Placeholder 14">
            <a:extLst>
              <a:ext uri="{FF2B5EF4-FFF2-40B4-BE49-F238E27FC236}">
                <a16:creationId xmlns:a16="http://schemas.microsoft.com/office/drawing/2014/main" id="{348F839D-FB4E-4960-A65B-872999505528}"/>
              </a:ext>
            </a:extLst>
          </p:cNvPr>
          <p:cNvSpPr>
            <a:spLocks noGrp="1"/>
          </p:cNvSpPr>
          <p:nvPr>
            <p:ph type="body" sz="quarter" idx="20" hasCustomPrompt="1"/>
          </p:nvPr>
        </p:nvSpPr>
        <p:spPr>
          <a:xfrm>
            <a:off x="2470356" y="3778988"/>
            <a:ext cx="784195" cy="305954"/>
          </a:xfrm>
          <a:prstGeom prst="rect">
            <a:avLst/>
          </a:prstGeom>
        </p:spPr>
        <p:txBody>
          <a:bodyPr>
            <a:noAutofit/>
          </a:bodyPr>
          <a:lstStyle>
            <a:lvl1pPr marL="0" indent="0" algn="ctr">
              <a:buNone/>
              <a:defRPr sz="1800" b="1" baseline="0">
                <a:solidFill>
                  <a:schemeClr val="tx1"/>
                </a:solidFill>
                <a:latin typeface="Proxima Nova Rg" pitchFamily="50" charset="0"/>
                <a:ea typeface="Roboto Cn" pitchFamily="2" charset="0"/>
              </a:defRPr>
            </a:lvl1pPr>
          </a:lstStyle>
          <a:p>
            <a:pPr lvl="0"/>
            <a:r>
              <a:rPr lang="en-IN" dirty="0"/>
              <a:t>TEXT</a:t>
            </a:r>
          </a:p>
        </p:txBody>
      </p:sp>
      <p:sp>
        <p:nvSpPr>
          <p:cNvPr id="25" name="Text Placeholder 14">
            <a:extLst>
              <a:ext uri="{FF2B5EF4-FFF2-40B4-BE49-F238E27FC236}">
                <a16:creationId xmlns:a16="http://schemas.microsoft.com/office/drawing/2014/main" id="{2DD7B434-5B12-41F0-86AB-4468D0C7F98F}"/>
              </a:ext>
            </a:extLst>
          </p:cNvPr>
          <p:cNvSpPr>
            <a:spLocks noGrp="1"/>
          </p:cNvSpPr>
          <p:nvPr>
            <p:ph type="body" sz="quarter" idx="21" hasCustomPrompt="1"/>
          </p:nvPr>
        </p:nvSpPr>
        <p:spPr>
          <a:xfrm>
            <a:off x="3530790" y="2108961"/>
            <a:ext cx="824532" cy="287683"/>
          </a:xfrm>
          <a:prstGeom prst="rect">
            <a:avLst/>
          </a:prstGeom>
        </p:spPr>
        <p:txBody>
          <a:bodyPr anchor="ctr">
            <a:noAutofit/>
          </a:bodyPr>
          <a:lstStyle>
            <a:lvl1pPr marL="0" indent="0" algn="ctr">
              <a:buNone/>
              <a:defRPr sz="1800" b="1" baseline="0">
                <a:solidFill>
                  <a:srgbClr val="F6323E"/>
                </a:solidFill>
                <a:latin typeface="Proxima Nova Rg" pitchFamily="50" charset="0"/>
                <a:ea typeface="Roboto Cn" pitchFamily="2" charset="0"/>
              </a:defRPr>
            </a:lvl1pPr>
          </a:lstStyle>
          <a:p>
            <a:pPr lvl="0"/>
            <a:r>
              <a:rPr lang="en-IN" dirty="0"/>
              <a:t>TEXT</a:t>
            </a:r>
          </a:p>
        </p:txBody>
      </p:sp>
      <p:sp>
        <p:nvSpPr>
          <p:cNvPr id="26" name="Text Placeholder 14">
            <a:extLst>
              <a:ext uri="{FF2B5EF4-FFF2-40B4-BE49-F238E27FC236}">
                <a16:creationId xmlns:a16="http://schemas.microsoft.com/office/drawing/2014/main" id="{31A22206-E7E5-4EFE-AFBB-0C2EB10899D6}"/>
              </a:ext>
            </a:extLst>
          </p:cNvPr>
          <p:cNvSpPr>
            <a:spLocks noGrp="1"/>
          </p:cNvSpPr>
          <p:nvPr>
            <p:ph type="body" sz="quarter" idx="22" hasCustomPrompt="1"/>
          </p:nvPr>
        </p:nvSpPr>
        <p:spPr>
          <a:xfrm>
            <a:off x="4729642" y="3771033"/>
            <a:ext cx="745627" cy="305954"/>
          </a:xfrm>
          <a:prstGeom prst="rect">
            <a:avLst/>
          </a:prstGeom>
        </p:spPr>
        <p:txBody>
          <a:bodyPr>
            <a:noAutofit/>
          </a:bodyPr>
          <a:lstStyle>
            <a:lvl1pPr marL="0" indent="0" algn="ctr">
              <a:buNone/>
              <a:defRPr sz="1800" b="1" baseline="0">
                <a:solidFill>
                  <a:srgbClr val="F6323E"/>
                </a:solidFill>
                <a:latin typeface="Proxima Nova Rg" pitchFamily="50" charset="0"/>
                <a:ea typeface="Roboto Cn" pitchFamily="2" charset="0"/>
              </a:defRPr>
            </a:lvl1pPr>
          </a:lstStyle>
          <a:p>
            <a:pPr lvl="0"/>
            <a:r>
              <a:rPr lang="en-IN" dirty="0"/>
              <a:t>TEXT</a:t>
            </a:r>
          </a:p>
        </p:txBody>
      </p:sp>
      <p:sp>
        <p:nvSpPr>
          <p:cNvPr id="27" name="Text Placeholder 14">
            <a:extLst>
              <a:ext uri="{FF2B5EF4-FFF2-40B4-BE49-F238E27FC236}">
                <a16:creationId xmlns:a16="http://schemas.microsoft.com/office/drawing/2014/main" id="{77257480-923C-4CD9-BB05-E50A696AE8BF}"/>
              </a:ext>
            </a:extLst>
          </p:cNvPr>
          <p:cNvSpPr>
            <a:spLocks noGrp="1"/>
          </p:cNvSpPr>
          <p:nvPr>
            <p:ph type="body" sz="quarter" idx="23" hasCustomPrompt="1"/>
          </p:nvPr>
        </p:nvSpPr>
        <p:spPr>
          <a:xfrm>
            <a:off x="5904099" y="2107682"/>
            <a:ext cx="758842" cy="292044"/>
          </a:xfrm>
          <a:prstGeom prst="rect">
            <a:avLst/>
          </a:prstGeom>
        </p:spPr>
        <p:txBody>
          <a:bodyPr anchor="ctr">
            <a:noAutofit/>
          </a:bodyPr>
          <a:lstStyle>
            <a:lvl1pPr marL="0" indent="0" algn="ctr">
              <a:buNone/>
              <a:defRPr sz="1800" b="1" baseline="0">
                <a:solidFill>
                  <a:srgbClr val="989898"/>
                </a:solidFill>
                <a:latin typeface="Proxima Nova Rg" pitchFamily="50" charset="0"/>
                <a:ea typeface="Roboto Cn" pitchFamily="2" charset="0"/>
              </a:defRPr>
            </a:lvl1pPr>
          </a:lstStyle>
          <a:p>
            <a:pPr lvl="0"/>
            <a:r>
              <a:rPr lang="en-IN" dirty="0"/>
              <a:t>TEXT</a:t>
            </a:r>
          </a:p>
        </p:txBody>
      </p:sp>
      <p:sp>
        <p:nvSpPr>
          <p:cNvPr id="28" name="Text Placeholder 14">
            <a:extLst>
              <a:ext uri="{FF2B5EF4-FFF2-40B4-BE49-F238E27FC236}">
                <a16:creationId xmlns:a16="http://schemas.microsoft.com/office/drawing/2014/main" id="{CA10BF3A-FFE1-4B1C-9E2F-D8200CD851BD}"/>
              </a:ext>
            </a:extLst>
          </p:cNvPr>
          <p:cNvSpPr>
            <a:spLocks noGrp="1"/>
          </p:cNvSpPr>
          <p:nvPr>
            <p:ph type="body" sz="quarter" idx="24" hasCustomPrompt="1"/>
          </p:nvPr>
        </p:nvSpPr>
        <p:spPr>
          <a:xfrm>
            <a:off x="7023857" y="3762859"/>
            <a:ext cx="784195" cy="305954"/>
          </a:xfrm>
          <a:prstGeom prst="rect">
            <a:avLst/>
          </a:prstGeom>
        </p:spPr>
        <p:txBody>
          <a:bodyPr>
            <a:noAutofit/>
          </a:bodyPr>
          <a:lstStyle>
            <a:lvl1pPr marL="0" indent="0" algn="ctr">
              <a:buNone/>
              <a:defRPr sz="1800" b="1" baseline="0">
                <a:solidFill>
                  <a:srgbClr val="F6323E"/>
                </a:solidFill>
                <a:latin typeface="Proxima Nova Rg" pitchFamily="50" charset="0"/>
                <a:ea typeface="Roboto Cn" pitchFamily="2" charset="0"/>
              </a:defRPr>
            </a:lvl1pPr>
          </a:lstStyle>
          <a:p>
            <a:pPr lvl="0"/>
            <a:r>
              <a:rPr lang="en-IN" dirty="0"/>
              <a:t>TEXT</a:t>
            </a:r>
          </a:p>
        </p:txBody>
      </p:sp>
      <p:sp>
        <p:nvSpPr>
          <p:cNvPr id="36" name="Text Placeholder 14">
            <a:extLst>
              <a:ext uri="{FF2B5EF4-FFF2-40B4-BE49-F238E27FC236}">
                <a16:creationId xmlns:a16="http://schemas.microsoft.com/office/drawing/2014/main" id="{65D04BA5-9D25-4BC9-A14D-CD4D55D18318}"/>
              </a:ext>
            </a:extLst>
          </p:cNvPr>
          <p:cNvSpPr>
            <a:spLocks noGrp="1"/>
          </p:cNvSpPr>
          <p:nvPr>
            <p:ph type="body" sz="quarter" idx="25" hasCustomPrompt="1"/>
          </p:nvPr>
        </p:nvSpPr>
        <p:spPr>
          <a:xfrm>
            <a:off x="2156171" y="1257995"/>
            <a:ext cx="1331623" cy="211628"/>
          </a:xfrm>
          <a:prstGeom prst="rect">
            <a:avLst/>
          </a:prstGeom>
        </p:spPr>
        <p:txBody>
          <a:bodyPr>
            <a:noAutofit/>
          </a:bodyPr>
          <a:lstStyle>
            <a:lvl1pPr marL="0" indent="0" algn="ctr">
              <a:buNone/>
              <a:defRPr sz="1200" b="1" baseline="0">
                <a:solidFill>
                  <a:schemeClr val="tx1"/>
                </a:solidFill>
                <a:latin typeface="Proxima Nova Rg" pitchFamily="50" charset="0"/>
                <a:ea typeface="Roboto Cn" pitchFamily="2" charset="0"/>
              </a:defRPr>
            </a:lvl1pPr>
          </a:lstStyle>
          <a:p>
            <a:pPr lvl="0"/>
            <a:r>
              <a:rPr lang="en-IN" dirty="0"/>
              <a:t>Click to add text</a:t>
            </a:r>
          </a:p>
        </p:txBody>
      </p:sp>
      <p:sp>
        <p:nvSpPr>
          <p:cNvPr id="37" name="Text Placeholder 14">
            <a:extLst>
              <a:ext uri="{FF2B5EF4-FFF2-40B4-BE49-F238E27FC236}">
                <a16:creationId xmlns:a16="http://schemas.microsoft.com/office/drawing/2014/main" id="{30F45AE8-F736-4167-8925-CE6F67654B2C}"/>
              </a:ext>
            </a:extLst>
          </p:cNvPr>
          <p:cNvSpPr>
            <a:spLocks noGrp="1"/>
          </p:cNvSpPr>
          <p:nvPr>
            <p:ph type="body" sz="quarter" idx="26" hasCustomPrompt="1"/>
          </p:nvPr>
        </p:nvSpPr>
        <p:spPr>
          <a:xfrm>
            <a:off x="2156171" y="1523662"/>
            <a:ext cx="1331623" cy="211628"/>
          </a:xfrm>
          <a:prstGeom prst="rect">
            <a:avLst/>
          </a:prstGeom>
        </p:spPr>
        <p:txBody>
          <a:bodyPr>
            <a:noAutofit/>
          </a:bodyPr>
          <a:lstStyle>
            <a:lvl1pPr marL="0" indent="0" algn="ctr">
              <a:buNone/>
              <a:defRPr sz="1000" b="0" baseline="0">
                <a:solidFill>
                  <a:schemeClr val="tx1"/>
                </a:solidFill>
                <a:latin typeface="Proxima Nova Rg" pitchFamily="50" charset="0"/>
                <a:ea typeface="Roboto Cn" pitchFamily="2" charset="0"/>
              </a:defRPr>
            </a:lvl1pPr>
          </a:lstStyle>
          <a:p>
            <a:pPr lvl="0"/>
            <a:r>
              <a:rPr lang="en-IN" dirty="0"/>
              <a:t>Click to add text</a:t>
            </a:r>
          </a:p>
        </p:txBody>
      </p:sp>
      <p:sp>
        <p:nvSpPr>
          <p:cNvPr id="38" name="Text Placeholder 14">
            <a:extLst>
              <a:ext uri="{FF2B5EF4-FFF2-40B4-BE49-F238E27FC236}">
                <a16:creationId xmlns:a16="http://schemas.microsoft.com/office/drawing/2014/main" id="{EC27E74D-2BCC-4A9A-A32F-F01EBFE03285}"/>
              </a:ext>
            </a:extLst>
          </p:cNvPr>
          <p:cNvSpPr>
            <a:spLocks noGrp="1"/>
          </p:cNvSpPr>
          <p:nvPr>
            <p:ph type="body" sz="quarter" idx="27" hasCustomPrompt="1"/>
          </p:nvPr>
        </p:nvSpPr>
        <p:spPr>
          <a:xfrm>
            <a:off x="4513908" y="1257995"/>
            <a:ext cx="1331623" cy="211628"/>
          </a:xfrm>
          <a:prstGeom prst="rect">
            <a:avLst/>
          </a:prstGeom>
        </p:spPr>
        <p:txBody>
          <a:bodyPr>
            <a:noAutofit/>
          </a:bodyPr>
          <a:lstStyle>
            <a:lvl1pPr marL="0" indent="0" algn="ctr">
              <a:buNone/>
              <a:defRPr sz="1200" b="1" baseline="0">
                <a:solidFill>
                  <a:srgbClr val="F1333F"/>
                </a:solidFill>
                <a:latin typeface="Proxima Nova Rg" pitchFamily="50" charset="0"/>
                <a:ea typeface="Roboto Cn" pitchFamily="2" charset="0"/>
              </a:defRPr>
            </a:lvl1pPr>
          </a:lstStyle>
          <a:p>
            <a:pPr lvl="0"/>
            <a:r>
              <a:rPr lang="en-IN" dirty="0"/>
              <a:t>Click to add text</a:t>
            </a:r>
          </a:p>
        </p:txBody>
      </p:sp>
      <p:sp>
        <p:nvSpPr>
          <p:cNvPr id="39" name="Text Placeholder 14">
            <a:extLst>
              <a:ext uri="{FF2B5EF4-FFF2-40B4-BE49-F238E27FC236}">
                <a16:creationId xmlns:a16="http://schemas.microsoft.com/office/drawing/2014/main" id="{1A4D5531-1318-4AA6-B70D-65F82645BEFD}"/>
              </a:ext>
            </a:extLst>
          </p:cNvPr>
          <p:cNvSpPr>
            <a:spLocks noGrp="1"/>
          </p:cNvSpPr>
          <p:nvPr>
            <p:ph type="body" sz="quarter" idx="28" hasCustomPrompt="1"/>
          </p:nvPr>
        </p:nvSpPr>
        <p:spPr>
          <a:xfrm>
            <a:off x="4513908" y="1523662"/>
            <a:ext cx="1331623" cy="211628"/>
          </a:xfrm>
          <a:prstGeom prst="rect">
            <a:avLst/>
          </a:prstGeom>
        </p:spPr>
        <p:txBody>
          <a:bodyPr>
            <a:noAutofit/>
          </a:bodyPr>
          <a:lstStyle>
            <a:lvl1pPr marL="0" indent="0" algn="ctr">
              <a:buNone/>
              <a:defRPr sz="1000" b="0" baseline="0">
                <a:solidFill>
                  <a:schemeClr val="tx1"/>
                </a:solidFill>
                <a:latin typeface="Proxima Nova Rg" pitchFamily="50" charset="0"/>
                <a:ea typeface="Roboto Cn" pitchFamily="2" charset="0"/>
              </a:defRPr>
            </a:lvl1pPr>
          </a:lstStyle>
          <a:p>
            <a:pPr lvl="0"/>
            <a:r>
              <a:rPr lang="en-IN" dirty="0"/>
              <a:t>Click to add text</a:t>
            </a:r>
          </a:p>
        </p:txBody>
      </p:sp>
      <p:sp>
        <p:nvSpPr>
          <p:cNvPr id="40" name="Text Placeholder 14">
            <a:extLst>
              <a:ext uri="{FF2B5EF4-FFF2-40B4-BE49-F238E27FC236}">
                <a16:creationId xmlns:a16="http://schemas.microsoft.com/office/drawing/2014/main" id="{1805FF35-5027-4FDF-AF10-EF6CCF50B439}"/>
              </a:ext>
            </a:extLst>
          </p:cNvPr>
          <p:cNvSpPr>
            <a:spLocks noGrp="1"/>
          </p:cNvSpPr>
          <p:nvPr>
            <p:ph type="body" sz="quarter" idx="29" hasCustomPrompt="1"/>
          </p:nvPr>
        </p:nvSpPr>
        <p:spPr>
          <a:xfrm>
            <a:off x="6720777" y="1257995"/>
            <a:ext cx="1331623" cy="211628"/>
          </a:xfrm>
          <a:prstGeom prst="rect">
            <a:avLst/>
          </a:prstGeom>
        </p:spPr>
        <p:txBody>
          <a:bodyPr>
            <a:noAutofit/>
          </a:bodyPr>
          <a:lstStyle>
            <a:lvl1pPr marL="0" indent="0" algn="ctr">
              <a:buNone/>
              <a:defRPr sz="1200" b="1" baseline="0">
                <a:solidFill>
                  <a:srgbClr val="F1333F"/>
                </a:solidFill>
                <a:latin typeface="Proxima Nova Rg" pitchFamily="50" charset="0"/>
                <a:ea typeface="Roboto Cn" pitchFamily="2" charset="0"/>
              </a:defRPr>
            </a:lvl1pPr>
          </a:lstStyle>
          <a:p>
            <a:pPr lvl="0"/>
            <a:r>
              <a:rPr lang="en-IN" dirty="0"/>
              <a:t>Click to add text</a:t>
            </a:r>
          </a:p>
        </p:txBody>
      </p:sp>
      <p:sp>
        <p:nvSpPr>
          <p:cNvPr id="41" name="Text Placeholder 14">
            <a:extLst>
              <a:ext uri="{FF2B5EF4-FFF2-40B4-BE49-F238E27FC236}">
                <a16:creationId xmlns:a16="http://schemas.microsoft.com/office/drawing/2014/main" id="{E910801B-EBF5-4A4F-8BE2-D487AB607B55}"/>
              </a:ext>
            </a:extLst>
          </p:cNvPr>
          <p:cNvSpPr>
            <a:spLocks noGrp="1"/>
          </p:cNvSpPr>
          <p:nvPr>
            <p:ph type="body" sz="quarter" idx="30" hasCustomPrompt="1"/>
          </p:nvPr>
        </p:nvSpPr>
        <p:spPr>
          <a:xfrm>
            <a:off x="6720777" y="1523662"/>
            <a:ext cx="1331623" cy="211628"/>
          </a:xfrm>
          <a:prstGeom prst="rect">
            <a:avLst/>
          </a:prstGeom>
        </p:spPr>
        <p:txBody>
          <a:bodyPr>
            <a:noAutofit/>
          </a:bodyPr>
          <a:lstStyle>
            <a:lvl1pPr marL="0" indent="0" algn="ctr">
              <a:buNone/>
              <a:defRPr sz="1000" b="0" baseline="0">
                <a:solidFill>
                  <a:schemeClr val="tx1"/>
                </a:solidFill>
                <a:latin typeface="Proxima Nova Rg" pitchFamily="50" charset="0"/>
                <a:ea typeface="Roboto Cn" pitchFamily="2" charset="0"/>
              </a:defRPr>
            </a:lvl1pPr>
          </a:lstStyle>
          <a:p>
            <a:pPr lvl="0"/>
            <a:r>
              <a:rPr lang="en-IN" dirty="0"/>
              <a:t>Click to add text</a:t>
            </a:r>
          </a:p>
        </p:txBody>
      </p:sp>
      <p:sp>
        <p:nvSpPr>
          <p:cNvPr id="44" name="Text Placeholder 14">
            <a:extLst>
              <a:ext uri="{FF2B5EF4-FFF2-40B4-BE49-F238E27FC236}">
                <a16:creationId xmlns:a16="http://schemas.microsoft.com/office/drawing/2014/main" id="{6D96FACC-DEBD-4C30-9736-960EB66C8355}"/>
              </a:ext>
            </a:extLst>
          </p:cNvPr>
          <p:cNvSpPr>
            <a:spLocks noGrp="1"/>
          </p:cNvSpPr>
          <p:nvPr>
            <p:ph type="body" sz="quarter" idx="31" hasCustomPrompt="1"/>
          </p:nvPr>
        </p:nvSpPr>
        <p:spPr>
          <a:xfrm>
            <a:off x="995265" y="3791876"/>
            <a:ext cx="1331623" cy="211628"/>
          </a:xfrm>
          <a:prstGeom prst="rect">
            <a:avLst/>
          </a:prstGeom>
        </p:spPr>
        <p:txBody>
          <a:bodyPr>
            <a:noAutofit/>
          </a:bodyPr>
          <a:lstStyle>
            <a:lvl1pPr marL="0" indent="0" algn="ctr">
              <a:buNone/>
              <a:defRPr sz="1200" b="1" baseline="0">
                <a:solidFill>
                  <a:srgbClr val="989898"/>
                </a:solidFill>
                <a:latin typeface="Proxima Nova Rg" pitchFamily="50" charset="0"/>
                <a:ea typeface="Roboto Cn" pitchFamily="2" charset="0"/>
              </a:defRPr>
            </a:lvl1pPr>
          </a:lstStyle>
          <a:p>
            <a:pPr lvl="0"/>
            <a:r>
              <a:rPr lang="en-IN" dirty="0"/>
              <a:t>Click to add text</a:t>
            </a:r>
          </a:p>
        </p:txBody>
      </p:sp>
      <p:sp>
        <p:nvSpPr>
          <p:cNvPr id="45" name="Text Placeholder 14">
            <a:extLst>
              <a:ext uri="{FF2B5EF4-FFF2-40B4-BE49-F238E27FC236}">
                <a16:creationId xmlns:a16="http://schemas.microsoft.com/office/drawing/2014/main" id="{6F3ECD85-470B-477C-94B6-B520AC4C6AA3}"/>
              </a:ext>
            </a:extLst>
          </p:cNvPr>
          <p:cNvSpPr>
            <a:spLocks noGrp="1"/>
          </p:cNvSpPr>
          <p:nvPr>
            <p:ph type="body" sz="quarter" idx="32" hasCustomPrompt="1"/>
          </p:nvPr>
        </p:nvSpPr>
        <p:spPr>
          <a:xfrm>
            <a:off x="995265" y="4057543"/>
            <a:ext cx="1331623" cy="211628"/>
          </a:xfrm>
          <a:prstGeom prst="rect">
            <a:avLst/>
          </a:prstGeom>
        </p:spPr>
        <p:txBody>
          <a:bodyPr>
            <a:noAutofit/>
          </a:bodyPr>
          <a:lstStyle>
            <a:lvl1pPr marL="0" indent="0" algn="ctr">
              <a:buNone/>
              <a:defRPr sz="1000" b="0" baseline="0">
                <a:solidFill>
                  <a:schemeClr val="tx1"/>
                </a:solidFill>
                <a:latin typeface="Proxima Nova Rg" pitchFamily="50" charset="0"/>
                <a:ea typeface="Roboto Cn" pitchFamily="2" charset="0"/>
              </a:defRPr>
            </a:lvl1pPr>
          </a:lstStyle>
          <a:p>
            <a:pPr lvl="0"/>
            <a:r>
              <a:rPr lang="en-IN" dirty="0"/>
              <a:t>Click to add text</a:t>
            </a:r>
          </a:p>
        </p:txBody>
      </p:sp>
      <p:sp>
        <p:nvSpPr>
          <p:cNvPr id="46" name="Text Placeholder 14">
            <a:extLst>
              <a:ext uri="{FF2B5EF4-FFF2-40B4-BE49-F238E27FC236}">
                <a16:creationId xmlns:a16="http://schemas.microsoft.com/office/drawing/2014/main" id="{64A7419A-F416-412D-AE36-10A69D330D42}"/>
              </a:ext>
            </a:extLst>
          </p:cNvPr>
          <p:cNvSpPr>
            <a:spLocks noGrp="1"/>
          </p:cNvSpPr>
          <p:nvPr>
            <p:ph type="body" sz="quarter" idx="33" hasCustomPrompt="1"/>
          </p:nvPr>
        </p:nvSpPr>
        <p:spPr>
          <a:xfrm>
            <a:off x="3326285" y="3779691"/>
            <a:ext cx="1331623" cy="211628"/>
          </a:xfrm>
          <a:prstGeom prst="rect">
            <a:avLst/>
          </a:prstGeom>
        </p:spPr>
        <p:txBody>
          <a:bodyPr>
            <a:noAutofit/>
          </a:bodyPr>
          <a:lstStyle>
            <a:lvl1pPr marL="0" indent="0" algn="ctr">
              <a:buNone/>
              <a:defRPr sz="1200" b="1" baseline="0">
                <a:solidFill>
                  <a:srgbClr val="F1333F"/>
                </a:solidFill>
                <a:latin typeface="Proxima Nova Rg" pitchFamily="50" charset="0"/>
                <a:ea typeface="Roboto Cn" pitchFamily="2" charset="0"/>
              </a:defRPr>
            </a:lvl1pPr>
          </a:lstStyle>
          <a:p>
            <a:pPr lvl="0"/>
            <a:r>
              <a:rPr lang="en-IN" dirty="0"/>
              <a:t>Click to add text</a:t>
            </a:r>
          </a:p>
        </p:txBody>
      </p:sp>
      <p:sp>
        <p:nvSpPr>
          <p:cNvPr id="47" name="Text Placeholder 14">
            <a:extLst>
              <a:ext uri="{FF2B5EF4-FFF2-40B4-BE49-F238E27FC236}">
                <a16:creationId xmlns:a16="http://schemas.microsoft.com/office/drawing/2014/main" id="{33026B9B-27A1-41CB-AF97-53526EA80173}"/>
              </a:ext>
            </a:extLst>
          </p:cNvPr>
          <p:cNvSpPr>
            <a:spLocks noGrp="1"/>
          </p:cNvSpPr>
          <p:nvPr>
            <p:ph type="body" sz="quarter" idx="34" hasCustomPrompt="1"/>
          </p:nvPr>
        </p:nvSpPr>
        <p:spPr>
          <a:xfrm>
            <a:off x="3326285" y="4045358"/>
            <a:ext cx="1331623" cy="211628"/>
          </a:xfrm>
          <a:prstGeom prst="rect">
            <a:avLst/>
          </a:prstGeom>
        </p:spPr>
        <p:txBody>
          <a:bodyPr>
            <a:noAutofit/>
          </a:bodyPr>
          <a:lstStyle>
            <a:lvl1pPr marL="0" indent="0" algn="ctr">
              <a:buNone/>
              <a:defRPr sz="1000" b="0" baseline="0">
                <a:solidFill>
                  <a:schemeClr val="tx1"/>
                </a:solidFill>
                <a:latin typeface="Proxima Nova Rg" pitchFamily="50" charset="0"/>
                <a:ea typeface="Roboto Cn" pitchFamily="2" charset="0"/>
              </a:defRPr>
            </a:lvl1pPr>
          </a:lstStyle>
          <a:p>
            <a:pPr lvl="0"/>
            <a:r>
              <a:rPr lang="en-IN" dirty="0"/>
              <a:t>Click to add text</a:t>
            </a:r>
          </a:p>
        </p:txBody>
      </p:sp>
      <p:sp>
        <p:nvSpPr>
          <p:cNvPr id="49" name="Text Placeholder 14">
            <a:extLst>
              <a:ext uri="{FF2B5EF4-FFF2-40B4-BE49-F238E27FC236}">
                <a16:creationId xmlns:a16="http://schemas.microsoft.com/office/drawing/2014/main" id="{80179867-AF61-4DC2-8F65-16B14770AAFF}"/>
              </a:ext>
            </a:extLst>
          </p:cNvPr>
          <p:cNvSpPr>
            <a:spLocks noGrp="1"/>
          </p:cNvSpPr>
          <p:nvPr>
            <p:ph type="body" sz="quarter" idx="35" hasCustomPrompt="1"/>
          </p:nvPr>
        </p:nvSpPr>
        <p:spPr>
          <a:xfrm>
            <a:off x="5599996" y="3758972"/>
            <a:ext cx="1331623" cy="211628"/>
          </a:xfrm>
          <a:prstGeom prst="rect">
            <a:avLst/>
          </a:prstGeom>
        </p:spPr>
        <p:txBody>
          <a:bodyPr>
            <a:noAutofit/>
          </a:bodyPr>
          <a:lstStyle>
            <a:lvl1pPr marL="0" indent="0" algn="ctr">
              <a:buNone/>
              <a:defRPr sz="1200" b="1" baseline="0">
                <a:solidFill>
                  <a:srgbClr val="989898"/>
                </a:solidFill>
                <a:latin typeface="Proxima Nova Rg" pitchFamily="50" charset="0"/>
                <a:ea typeface="Roboto Cn" pitchFamily="2" charset="0"/>
              </a:defRPr>
            </a:lvl1pPr>
          </a:lstStyle>
          <a:p>
            <a:pPr lvl="0"/>
            <a:r>
              <a:rPr lang="en-IN" dirty="0"/>
              <a:t>Click to add text</a:t>
            </a:r>
          </a:p>
        </p:txBody>
      </p:sp>
      <p:sp>
        <p:nvSpPr>
          <p:cNvPr id="50" name="Text Placeholder 14">
            <a:extLst>
              <a:ext uri="{FF2B5EF4-FFF2-40B4-BE49-F238E27FC236}">
                <a16:creationId xmlns:a16="http://schemas.microsoft.com/office/drawing/2014/main" id="{FA3CC884-D7D8-4D5F-B644-ACED67C17550}"/>
              </a:ext>
            </a:extLst>
          </p:cNvPr>
          <p:cNvSpPr>
            <a:spLocks noGrp="1"/>
          </p:cNvSpPr>
          <p:nvPr>
            <p:ph type="body" sz="quarter" idx="36" hasCustomPrompt="1"/>
          </p:nvPr>
        </p:nvSpPr>
        <p:spPr>
          <a:xfrm>
            <a:off x="5599996" y="4024639"/>
            <a:ext cx="1331623" cy="211628"/>
          </a:xfrm>
          <a:prstGeom prst="rect">
            <a:avLst/>
          </a:prstGeom>
        </p:spPr>
        <p:txBody>
          <a:bodyPr>
            <a:noAutofit/>
          </a:bodyPr>
          <a:lstStyle>
            <a:lvl1pPr marL="0" indent="0" algn="ctr">
              <a:buNone/>
              <a:defRPr sz="1000" b="0" baseline="0">
                <a:solidFill>
                  <a:schemeClr val="tx1"/>
                </a:solidFill>
                <a:latin typeface="Proxima Nova Rg" pitchFamily="50" charset="0"/>
                <a:ea typeface="Roboto Cn" pitchFamily="2" charset="0"/>
              </a:defRPr>
            </a:lvl1pPr>
          </a:lstStyle>
          <a:p>
            <a:pPr lvl="0"/>
            <a:r>
              <a:rPr lang="en-IN" dirty="0"/>
              <a:t>Click to add text</a:t>
            </a:r>
          </a:p>
        </p:txBody>
      </p:sp>
      <p:graphicFrame>
        <p:nvGraphicFramePr>
          <p:cNvPr id="30" name="Chart 29">
            <a:extLst>
              <a:ext uri="{FF2B5EF4-FFF2-40B4-BE49-F238E27FC236}">
                <a16:creationId xmlns:a16="http://schemas.microsoft.com/office/drawing/2014/main" id="{151C0A2B-4A57-46A4-8F98-07396B26767E}"/>
              </a:ext>
            </a:extLst>
          </p:cNvPr>
          <p:cNvGraphicFramePr/>
          <p:nvPr userDrawn="1">
            <p:extLst>
              <p:ext uri="{D42A27DB-BD31-4B8C-83A1-F6EECF244321}">
                <p14:modId xmlns:p14="http://schemas.microsoft.com/office/powerpoint/2010/main" val="3970304331"/>
              </p:ext>
            </p:extLst>
          </p:nvPr>
        </p:nvGraphicFramePr>
        <p:xfrm>
          <a:off x="914602" y="2566307"/>
          <a:ext cx="2538282" cy="1298479"/>
        </p:xfrm>
        <a:graphic>
          <a:graphicData uri="http://schemas.openxmlformats.org/drawingml/2006/chart">
            <c:chart xmlns:c="http://schemas.openxmlformats.org/drawingml/2006/chart" xmlns:r="http://schemas.openxmlformats.org/officeDocument/2006/relationships" r:id="rId4"/>
          </a:graphicData>
        </a:graphic>
      </p:graphicFrame>
      <p:pic>
        <p:nvPicPr>
          <p:cNvPr id="31" name="Picture 30">
            <a:extLst>
              <a:ext uri="{FF2B5EF4-FFF2-40B4-BE49-F238E27FC236}">
                <a16:creationId xmlns:a16="http://schemas.microsoft.com/office/drawing/2014/main" id="{ED242560-BD01-4A68-8F4A-1D6199AC02B8}"/>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18760" y="1581506"/>
            <a:ext cx="7431156" cy="2999208"/>
          </a:xfrm>
          <a:prstGeom prst="rect">
            <a:avLst/>
          </a:prstGeom>
        </p:spPr>
      </p:pic>
      <p:sp>
        <p:nvSpPr>
          <p:cNvPr id="32" name="Rectangle 31">
            <a:extLst>
              <a:ext uri="{FF2B5EF4-FFF2-40B4-BE49-F238E27FC236}">
                <a16:creationId xmlns:a16="http://schemas.microsoft.com/office/drawing/2014/main" id="{4C72F021-DF5D-4842-A4F5-F4FCCC9ECC0A}"/>
              </a:ext>
            </a:extLst>
          </p:cNvPr>
          <p:cNvSpPr/>
          <p:nvPr userDrawn="1"/>
        </p:nvSpPr>
        <p:spPr>
          <a:xfrm>
            <a:off x="0" y="0"/>
            <a:ext cx="9144000" cy="636862"/>
          </a:xfrm>
          <a:prstGeom prst="rect">
            <a:avLst/>
          </a:prstGeom>
          <a:solidFill>
            <a:srgbClr val="F5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34" name="Title 11">
            <a:extLst>
              <a:ext uri="{FF2B5EF4-FFF2-40B4-BE49-F238E27FC236}">
                <a16:creationId xmlns:a16="http://schemas.microsoft.com/office/drawing/2014/main" id="{A6B6CAC2-7FD8-F443-AD79-FBF432563D3D}"/>
              </a:ext>
            </a:extLst>
          </p:cNvPr>
          <p:cNvSpPr>
            <a:spLocks noGrp="1"/>
          </p:cNvSpPr>
          <p:nvPr>
            <p:ph type="title" hasCustomPrompt="1"/>
          </p:nvPr>
        </p:nvSpPr>
        <p:spPr>
          <a:xfrm>
            <a:off x="316679" y="121966"/>
            <a:ext cx="3735903" cy="382564"/>
          </a:xfrm>
        </p:spPr>
        <p:txBody>
          <a:bodyPr>
            <a:noAutofit/>
          </a:bodyPr>
          <a:lstStyle>
            <a:lvl1pPr>
              <a:defRPr sz="2400" b="0" i="0">
                <a:solidFill>
                  <a:schemeClr val="bg1"/>
                </a:solidFill>
                <a:latin typeface="Proxima Nova" panose="02000506030000020004" pitchFamily="2" charset="0"/>
              </a:defRPr>
            </a:lvl1pPr>
          </a:lstStyle>
          <a:p>
            <a:r>
              <a:rPr lang="en-US" dirty="0"/>
              <a:t>Click to add title</a:t>
            </a:r>
            <a:endParaRPr lang="en-IN" dirty="0"/>
          </a:p>
        </p:txBody>
      </p:sp>
      <p:pic>
        <p:nvPicPr>
          <p:cNvPr id="35" name="Picture 34">
            <a:extLst>
              <a:ext uri="{FF2B5EF4-FFF2-40B4-BE49-F238E27FC236}">
                <a16:creationId xmlns:a16="http://schemas.microsoft.com/office/drawing/2014/main" id="{619772B6-6B92-264B-9636-FFC4E6201414}"/>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7929288" y="210064"/>
            <a:ext cx="813630" cy="217218"/>
          </a:xfrm>
          <a:prstGeom prst="rect">
            <a:avLst/>
          </a:prstGeom>
        </p:spPr>
      </p:pic>
    </p:spTree>
    <p:extLst>
      <p:ext uri="{BB962C8B-B14F-4D97-AF65-F5344CB8AC3E}">
        <p14:creationId xmlns:p14="http://schemas.microsoft.com/office/powerpoint/2010/main" val="1244352547"/>
      </p:ext>
    </p:extLst>
  </p:cSld>
  <p:clrMapOvr>
    <a:masterClrMapping/>
  </p:clrMapOvr>
  <p:extLst>
    <p:ext uri="{DCECCB84-F9BA-43D5-87BE-67443E8EF086}">
      <p15:sldGuideLst xmlns:p15="http://schemas.microsoft.com/office/powerpoint/2012/main">
        <p15:guide id="1" orient="horz" pos="395"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Infographic 2">
    <p:spTree>
      <p:nvGrpSpPr>
        <p:cNvPr id="1" name=""/>
        <p:cNvGrpSpPr/>
        <p:nvPr/>
      </p:nvGrpSpPr>
      <p:grpSpPr>
        <a:xfrm>
          <a:off x="0" y="0"/>
          <a:ext cx="0" cy="0"/>
          <a:chOff x="0" y="0"/>
          <a:chExt cx="0" cy="0"/>
        </a:xfrm>
      </p:grpSpPr>
      <p:sp>
        <p:nvSpPr>
          <p:cNvPr id="6" name="Date Placeholder 5">
            <a:extLst>
              <a:ext uri="{FF2B5EF4-FFF2-40B4-BE49-F238E27FC236}">
                <a16:creationId xmlns:a16="http://schemas.microsoft.com/office/drawing/2014/main" id="{CAB3B546-51CB-4994-A9F1-8F1962DB7C80}"/>
              </a:ext>
            </a:extLst>
          </p:cNvPr>
          <p:cNvSpPr>
            <a:spLocks noGrp="1"/>
          </p:cNvSpPr>
          <p:nvPr>
            <p:ph type="dt" sz="half" idx="10"/>
          </p:nvPr>
        </p:nvSpPr>
        <p:spPr/>
        <p:txBody>
          <a:bodyPr/>
          <a:lstStyle/>
          <a:p>
            <a:fld id="{55E1E18D-3351-C242-BAA6-DD72A5C1D791}" type="datetime1">
              <a:rPr lang="en-IN" smtClean="0"/>
              <a:t>13-11-2021</a:t>
            </a:fld>
            <a:endParaRPr lang="en-IN"/>
          </a:p>
        </p:txBody>
      </p:sp>
      <p:sp>
        <p:nvSpPr>
          <p:cNvPr id="8" name="Slide Number Placeholder 7">
            <a:extLst>
              <a:ext uri="{FF2B5EF4-FFF2-40B4-BE49-F238E27FC236}">
                <a16:creationId xmlns:a16="http://schemas.microsoft.com/office/drawing/2014/main" id="{64FD5022-C834-4670-BF94-5D8ED5DD90FA}"/>
              </a:ext>
            </a:extLst>
          </p:cNvPr>
          <p:cNvSpPr>
            <a:spLocks noGrp="1"/>
          </p:cNvSpPr>
          <p:nvPr>
            <p:ph type="sldNum" sz="quarter" idx="12"/>
          </p:nvPr>
        </p:nvSpPr>
        <p:spPr/>
        <p:txBody>
          <a:bodyPr/>
          <a:lstStyle/>
          <a:p>
            <a:fld id="{273EEA2F-D825-49D3-9C25-497F06EFD3F7}" type="slidenum">
              <a:rPr lang="en-IN" smtClean="0"/>
              <a:t>‹#›</a:t>
            </a:fld>
            <a:endParaRPr lang="en-IN"/>
          </a:p>
        </p:txBody>
      </p:sp>
      <p:pic>
        <p:nvPicPr>
          <p:cNvPr id="22" name="Picture 2" descr="C:\Users\diyajoseph\Desktop\New folder (3)\Infographics-01-01.png">
            <a:extLst>
              <a:ext uri="{FF2B5EF4-FFF2-40B4-BE49-F238E27FC236}">
                <a16:creationId xmlns:a16="http://schemas.microsoft.com/office/drawing/2014/main" id="{FA03FD7A-A58C-479F-A538-2007908C30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49184" y="1331625"/>
            <a:ext cx="3644856" cy="3644859"/>
          </a:xfrm>
          <a:prstGeom prst="rect">
            <a:avLst/>
          </a:prstGeom>
          <a:noFill/>
          <a:extLst>
            <a:ext uri="{909E8E84-426E-40dd-AFC4-6F175D3DCCD1}">
              <a14:hiddenFill xmlns:a14="http://schemas.microsoft.com/office/drawing/2010/main" xmlns="">
                <a:solidFill>
                  <a:srgbClr val="FFFFFF"/>
                </a:solidFill>
              </a14:hiddenFill>
            </a:ext>
          </a:extLst>
        </p:spPr>
      </p:pic>
      <p:sp>
        <p:nvSpPr>
          <p:cNvPr id="15" name="Text Placeholder 8">
            <a:extLst>
              <a:ext uri="{FF2B5EF4-FFF2-40B4-BE49-F238E27FC236}">
                <a16:creationId xmlns:a16="http://schemas.microsoft.com/office/drawing/2014/main" id="{08B6DFED-00C2-46D9-990A-B8235EC07F48}"/>
              </a:ext>
            </a:extLst>
          </p:cNvPr>
          <p:cNvSpPr>
            <a:spLocks noGrp="1"/>
          </p:cNvSpPr>
          <p:nvPr>
            <p:ph type="body" sz="quarter" idx="15" hasCustomPrompt="1"/>
          </p:nvPr>
        </p:nvSpPr>
        <p:spPr>
          <a:xfrm>
            <a:off x="630238" y="1347788"/>
            <a:ext cx="3182128" cy="2771775"/>
          </a:xfrm>
          <a:prstGeom prst="rect">
            <a:avLst/>
          </a:prstGeom>
        </p:spPr>
        <p:txBody>
          <a:bodyPr anchor="t"/>
          <a:lstStyle>
            <a:lvl1pPr marL="0" indent="0" algn="l">
              <a:buNone/>
              <a:defRPr sz="1820" b="0">
                <a:solidFill>
                  <a:schemeClr val="tx1"/>
                </a:solidFill>
                <a:latin typeface="Proxima Nova Rg" panose="02000506030000020004" pitchFamily="50" charset="0"/>
              </a:defRPr>
            </a:lvl1pPr>
          </a:lstStyle>
          <a:p>
            <a:pPr lvl="0"/>
            <a:r>
              <a:rPr lang="en-IN" dirty="0"/>
              <a:t>Click to add text</a:t>
            </a:r>
          </a:p>
        </p:txBody>
      </p:sp>
      <p:sp>
        <p:nvSpPr>
          <p:cNvPr id="18" name="Text Placeholder 14">
            <a:extLst>
              <a:ext uri="{FF2B5EF4-FFF2-40B4-BE49-F238E27FC236}">
                <a16:creationId xmlns:a16="http://schemas.microsoft.com/office/drawing/2014/main" id="{419E86FD-334C-44F1-A086-354C94496C86}"/>
              </a:ext>
            </a:extLst>
          </p:cNvPr>
          <p:cNvSpPr>
            <a:spLocks noGrp="1"/>
          </p:cNvSpPr>
          <p:nvPr>
            <p:ph type="body" sz="quarter" idx="31" hasCustomPrompt="1"/>
          </p:nvPr>
        </p:nvSpPr>
        <p:spPr>
          <a:xfrm>
            <a:off x="6433953" y="1722104"/>
            <a:ext cx="1331623" cy="211628"/>
          </a:xfrm>
          <a:prstGeom prst="rect">
            <a:avLst/>
          </a:prstGeom>
        </p:spPr>
        <p:txBody>
          <a:bodyPr>
            <a:noAutofit/>
          </a:bodyPr>
          <a:lstStyle>
            <a:lvl1pPr marL="0" indent="0" algn="ctr">
              <a:buNone/>
              <a:defRPr sz="1200" b="1" baseline="0">
                <a:solidFill>
                  <a:srgbClr val="989898"/>
                </a:solidFill>
                <a:latin typeface="Proxima Nova Rg" pitchFamily="50" charset="0"/>
                <a:ea typeface="Roboto Cn" pitchFamily="2" charset="0"/>
              </a:defRPr>
            </a:lvl1pPr>
          </a:lstStyle>
          <a:p>
            <a:pPr lvl="0"/>
            <a:r>
              <a:rPr lang="en-IN" dirty="0"/>
              <a:t>Click to add text</a:t>
            </a:r>
          </a:p>
        </p:txBody>
      </p:sp>
      <p:sp>
        <p:nvSpPr>
          <p:cNvPr id="19" name="Text Placeholder 14">
            <a:extLst>
              <a:ext uri="{FF2B5EF4-FFF2-40B4-BE49-F238E27FC236}">
                <a16:creationId xmlns:a16="http://schemas.microsoft.com/office/drawing/2014/main" id="{B5960F0A-5695-442A-967D-0EE6BEE92833}"/>
              </a:ext>
            </a:extLst>
          </p:cNvPr>
          <p:cNvSpPr>
            <a:spLocks noGrp="1"/>
          </p:cNvSpPr>
          <p:nvPr>
            <p:ph type="body" sz="quarter" idx="32" hasCustomPrompt="1"/>
          </p:nvPr>
        </p:nvSpPr>
        <p:spPr>
          <a:xfrm>
            <a:off x="6433953" y="1987771"/>
            <a:ext cx="1331623" cy="211628"/>
          </a:xfrm>
          <a:prstGeom prst="rect">
            <a:avLst/>
          </a:prstGeom>
        </p:spPr>
        <p:txBody>
          <a:bodyPr>
            <a:noAutofit/>
          </a:bodyPr>
          <a:lstStyle>
            <a:lvl1pPr marL="0" indent="0" algn="ctr">
              <a:buNone/>
              <a:defRPr sz="1000" b="0" baseline="0">
                <a:solidFill>
                  <a:schemeClr val="tx1"/>
                </a:solidFill>
                <a:latin typeface="Proxima Nova Rg" pitchFamily="50" charset="0"/>
                <a:ea typeface="Roboto Cn" pitchFamily="2" charset="0"/>
              </a:defRPr>
            </a:lvl1pPr>
          </a:lstStyle>
          <a:p>
            <a:pPr lvl="0"/>
            <a:r>
              <a:rPr lang="en-IN" dirty="0"/>
              <a:t>Click to add text</a:t>
            </a:r>
          </a:p>
        </p:txBody>
      </p:sp>
      <p:sp>
        <p:nvSpPr>
          <p:cNvPr id="21" name="Text Placeholder 14">
            <a:extLst>
              <a:ext uri="{FF2B5EF4-FFF2-40B4-BE49-F238E27FC236}">
                <a16:creationId xmlns:a16="http://schemas.microsoft.com/office/drawing/2014/main" id="{53825CE6-84FB-489D-A633-C98AF34A7D2E}"/>
              </a:ext>
            </a:extLst>
          </p:cNvPr>
          <p:cNvSpPr>
            <a:spLocks noGrp="1"/>
          </p:cNvSpPr>
          <p:nvPr>
            <p:ph type="body" sz="quarter" idx="33" hasCustomPrompt="1"/>
          </p:nvPr>
        </p:nvSpPr>
        <p:spPr>
          <a:xfrm>
            <a:off x="4628562" y="3026158"/>
            <a:ext cx="1182772" cy="386646"/>
          </a:xfrm>
          <a:prstGeom prst="rect">
            <a:avLst/>
          </a:prstGeom>
        </p:spPr>
        <p:txBody>
          <a:bodyPr>
            <a:noAutofit/>
          </a:bodyPr>
          <a:lstStyle>
            <a:lvl1pPr marL="0" indent="0" algn="ctr">
              <a:buNone/>
              <a:defRPr sz="1100" b="1" baseline="0">
                <a:solidFill>
                  <a:srgbClr val="989898"/>
                </a:solidFill>
                <a:latin typeface="Proxima Nova Rg" pitchFamily="50" charset="0"/>
                <a:ea typeface="Roboto Cn" pitchFamily="2" charset="0"/>
              </a:defRPr>
            </a:lvl1pPr>
          </a:lstStyle>
          <a:p>
            <a:pPr lvl="0"/>
            <a:r>
              <a:rPr lang="en-IN" dirty="0"/>
              <a:t>INFOGRAPHIC </a:t>
            </a:r>
            <a:br>
              <a:rPr lang="en-IN" dirty="0"/>
            </a:br>
            <a:r>
              <a:rPr lang="en-IN" dirty="0"/>
              <a:t>TEMPLATE</a:t>
            </a:r>
          </a:p>
        </p:txBody>
      </p:sp>
      <p:sp>
        <p:nvSpPr>
          <p:cNvPr id="28" name="Text Placeholder 14">
            <a:extLst>
              <a:ext uri="{FF2B5EF4-FFF2-40B4-BE49-F238E27FC236}">
                <a16:creationId xmlns:a16="http://schemas.microsoft.com/office/drawing/2014/main" id="{7FD9F0DE-E645-4CBE-A792-3CAF569EA7E5}"/>
              </a:ext>
            </a:extLst>
          </p:cNvPr>
          <p:cNvSpPr>
            <a:spLocks noGrp="1"/>
          </p:cNvSpPr>
          <p:nvPr>
            <p:ph type="body" sz="quarter" idx="34" hasCustomPrompt="1"/>
          </p:nvPr>
        </p:nvSpPr>
        <p:spPr>
          <a:xfrm>
            <a:off x="7003447" y="2783735"/>
            <a:ext cx="1331623" cy="211628"/>
          </a:xfrm>
          <a:prstGeom prst="rect">
            <a:avLst/>
          </a:prstGeom>
        </p:spPr>
        <p:txBody>
          <a:bodyPr>
            <a:noAutofit/>
          </a:bodyPr>
          <a:lstStyle>
            <a:lvl1pPr marL="0" indent="0" algn="ctr">
              <a:buNone/>
              <a:defRPr sz="1000" b="0" baseline="0">
                <a:solidFill>
                  <a:schemeClr val="tx1"/>
                </a:solidFill>
                <a:latin typeface="Proxima Nova Rg" pitchFamily="50" charset="0"/>
                <a:ea typeface="Roboto Cn" pitchFamily="2" charset="0"/>
              </a:defRPr>
            </a:lvl1pPr>
          </a:lstStyle>
          <a:p>
            <a:pPr lvl="0"/>
            <a:r>
              <a:rPr lang="en-IN" dirty="0"/>
              <a:t>Click to add text</a:t>
            </a:r>
          </a:p>
        </p:txBody>
      </p:sp>
      <p:sp>
        <p:nvSpPr>
          <p:cNvPr id="30" name="Text Placeholder 14">
            <a:extLst>
              <a:ext uri="{FF2B5EF4-FFF2-40B4-BE49-F238E27FC236}">
                <a16:creationId xmlns:a16="http://schemas.microsoft.com/office/drawing/2014/main" id="{D3DAC3A5-6DED-4E2A-87C5-70094F7872F1}"/>
              </a:ext>
            </a:extLst>
          </p:cNvPr>
          <p:cNvSpPr>
            <a:spLocks noGrp="1"/>
          </p:cNvSpPr>
          <p:nvPr>
            <p:ph type="body" sz="quarter" idx="35" hasCustomPrompt="1"/>
          </p:nvPr>
        </p:nvSpPr>
        <p:spPr>
          <a:xfrm>
            <a:off x="7009593" y="3303767"/>
            <a:ext cx="1331623" cy="211628"/>
          </a:xfrm>
          <a:prstGeom prst="rect">
            <a:avLst/>
          </a:prstGeom>
        </p:spPr>
        <p:txBody>
          <a:bodyPr>
            <a:noAutofit/>
          </a:bodyPr>
          <a:lstStyle>
            <a:lvl1pPr marL="0" indent="0" algn="ctr">
              <a:buNone/>
              <a:defRPr sz="1200" b="1" baseline="0">
                <a:solidFill>
                  <a:srgbClr val="989898"/>
                </a:solidFill>
                <a:latin typeface="Proxima Nova Rg" pitchFamily="50" charset="0"/>
                <a:ea typeface="Roboto Cn" pitchFamily="2" charset="0"/>
              </a:defRPr>
            </a:lvl1pPr>
          </a:lstStyle>
          <a:p>
            <a:pPr lvl="0"/>
            <a:r>
              <a:rPr lang="en-IN" dirty="0"/>
              <a:t>Click to add text</a:t>
            </a:r>
          </a:p>
        </p:txBody>
      </p:sp>
      <p:sp>
        <p:nvSpPr>
          <p:cNvPr id="31" name="Text Placeholder 14">
            <a:extLst>
              <a:ext uri="{FF2B5EF4-FFF2-40B4-BE49-F238E27FC236}">
                <a16:creationId xmlns:a16="http://schemas.microsoft.com/office/drawing/2014/main" id="{7594BC44-752A-468E-89CF-9CF1C82663DD}"/>
              </a:ext>
            </a:extLst>
          </p:cNvPr>
          <p:cNvSpPr>
            <a:spLocks noGrp="1"/>
          </p:cNvSpPr>
          <p:nvPr>
            <p:ph type="body" sz="quarter" idx="36" hasCustomPrompt="1"/>
          </p:nvPr>
        </p:nvSpPr>
        <p:spPr>
          <a:xfrm>
            <a:off x="7009593" y="3569434"/>
            <a:ext cx="1331623" cy="211628"/>
          </a:xfrm>
          <a:prstGeom prst="rect">
            <a:avLst/>
          </a:prstGeom>
        </p:spPr>
        <p:txBody>
          <a:bodyPr>
            <a:noAutofit/>
          </a:bodyPr>
          <a:lstStyle>
            <a:lvl1pPr marL="0" indent="0" algn="ctr">
              <a:buNone/>
              <a:defRPr sz="1000" b="0" baseline="0">
                <a:solidFill>
                  <a:schemeClr val="tx1"/>
                </a:solidFill>
                <a:latin typeface="Proxima Nova Rg" pitchFamily="50" charset="0"/>
                <a:ea typeface="Roboto Cn" pitchFamily="2" charset="0"/>
              </a:defRPr>
            </a:lvl1pPr>
          </a:lstStyle>
          <a:p>
            <a:pPr lvl="0"/>
            <a:r>
              <a:rPr lang="en-IN" dirty="0"/>
              <a:t>Click to add text</a:t>
            </a:r>
          </a:p>
        </p:txBody>
      </p:sp>
      <p:sp>
        <p:nvSpPr>
          <p:cNvPr id="32" name="Text Placeholder 14">
            <a:extLst>
              <a:ext uri="{FF2B5EF4-FFF2-40B4-BE49-F238E27FC236}">
                <a16:creationId xmlns:a16="http://schemas.microsoft.com/office/drawing/2014/main" id="{1C822DB8-48FD-4635-8D36-EAFE87AA2CB1}"/>
              </a:ext>
            </a:extLst>
          </p:cNvPr>
          <p:cNvSpPr>
            <a:spLocks noGrp="1"/>
          </p:cNvSpPr>
          <p:nvPr>
            <p:ph type="body" sz="quarter" idx="37" hasCustomPrompt="1"/>
          </p:nvPr>
        </p:nvSpPr>
        <p:spPr>
          <a:xfrm>
            <a:off x="6433953" y="4034311"/>
            <a:ext cx="1331623" cy="211628"/>
          </a:xfrm>
          <a:prstGeom prst="rect">
            <a:avLst/>
          </a:prstGeom>
        </p:spPr>
        <p:txBody>
          <a:bodyPr>
            <a:noAutofit/>
          </a:bodyPr>
          <a:lstStyle>
            <a:lvl1pPr marL="0" indent="0" algn="ctr">
              <a:buNone/>
              <a:defRPr sz="1200" b="1" baseline="0">
                <a:solidFill>
                  <a:srgbClr val="989898"/>
                </a:solidFill>
                <a:latin typeface="Proxima Nova Rg" pitchFamily="50" charset="0"/>
                <a:ea typeface="Roboto Cn" pitchFamily="2" charset="0"/>
              </a:defRPr>
            </a:lvl1pPr>
          </a:lstStyle>
          <a:p>
            <a:pPr lvl="0"/>
            <a:r>
              <a:rPr lang="en-IN" dirty="0"/>
              <a:t>Click to add text</a:t>
            </a:r>
          </a:p>
        </p:txBody>
      </p:sp>
      <p:sp>
        <p:nvSpPr>
          <p:cNvPr id="33" name="Text Placeholder 14">
            <a:extLst>
              <a:ext uri="{FF2B5EF4-FFF2-40B4-BE49-F238E27FC236}">
                <a16:creationId xmlns:a16="http://schemas.microsoft.com/office/drawing/2014/main" id="{B7AE3639-7778-4784-9158-E0E759C55E81}"/>
              </a:ext>
            </a:extLst>
          </p:cNvPr>
          <p:cNvSpPr>
            <a:spLocks noGrp="1"/>
          </p:cNvSpPr>
          <p:nvPr>
            <p:ph type="body" sz="quarter" idx="38" hasCustomPrompt="1"/>
          </p:nvPr>
        </p:nvSpPr>
        <p:spPr>
          <a:xfrm>
            <a:off x="6433953" y="4299978"/>
            <a:ext cx="1331623" cy="211628"/>
          </a:xfrm>
          <a:prstGeom prst="rect">
            <a:avLst/>
          </a:prstGeom>
        </p:spPr>
        <p:txBody>
          <a:bodyPr>
            <a:noAutofit/>
          </a:bodyPr>
          <a:lstStyle>
            <a:lvl1pPr marL="0" indent="0" algn="ctr">
              <a:buNone/>
              <a:defRPr sz="1000" b="0" baseline="0">
                <a:solidFill>
                  <a:schemeClr val="tx1"/>
                </a:solidFill>
                <a:latin typeface="Proxima Nova Rg" pitchFamily="50" charset="0"/>
                <a:ea typeface="Roboto Cn" pitchFamily="2" charset="0"/>
              </a:defRPr>
            </a:lvl1pPr>
          </a:lstStyle>
          <a:p>
            <a:pPr lvl="0"/>
            <a:r>
              <a:rPr lang="en-IN" dirty="0"/>
              <a:t>Click to add text</a:t>
            </a:r>
          </a:p>
        </p:txBody>
      </p:sp>
      <p:sp>
        <p:nvSpPr>
          <p:cNvPr id="16" name="Text Placeholder 14">
            <a:extLst>
              <a:ext uri="{FF2B5EF4-FFF2-40B4-BE49-F238E27FC236}">
                <a16:creationId xmlns:a16="http://schemas.microsoft.com/office/drawing/2014/main" id="{419E86FD-334C-44F1-A086-354C94496C86}"/>
              </a:ext>
            </a:extLst>
          </p:cNvPr>
          <p:cNvSpPr>
            <a:spLocks noGrp="1"/>
          </p:cNvSpPr>
          <p:nvPr>
            <p:ph type="body" sz="quarter" idx="39" hasCustomPrompt="1"/>
          </p:nvPr>
        </p:nvSpPr>
        <p:spPr>
          <a:xfrm>
            <a:off x="7001132" y="2524953"/>
            <a:ext cx="1331623" cy="211628"/>
          </a:xfrm>
          <a:prstGeom prst="rect">
            <a:avLst/>
          </a:prstGeom>
        </p:spPr>
        <p:txBody>
          <a:bodyPr>
            <a:noAutofit/>
          </a:bodyPr>
          <a:lstStyle>
            <a:lvl1pPr marL="0" indent="0" algn="ctr">
              <a:buNone/>
              <a:defRPr sz="1200" b="1" baseline="0">
                <a:solidFill>
                  <a:srgbClr val="989898"/>
                </a:solidFill>
                <a:latin typeface="Proxima Nova Rg" pitchFamily="50" charset="0"/>
                <a:ea typeface="Roboto Cn" pitchFamily="2" charset="0"/>
              </a:defRPr>
            </a:lvl1pPr>
          </a:lstStyle>
          <a:p>
            <a:pPr lvl="0"/>
            <a:r>
              <a:rPr lang="en-IN" dirty="0"/>
              <a:t>Click to add text</a:t>
            </a:r>
          </a:p>
        </p:txBody>
      </p:sp>
      <p:sp>
        <p:nvSpPr>
          <p:cNvPr id="20" name="Rectangle 19">
            <a:extLst>
              <a:ext uri="{FF2B5EF4-FFF2-40B4-BE49-F238E27FC236}">
                <a16:creationId xmlns:a16="http://schemas.microsoft.com/office/drawing/2014/main" id="{DD8BA2B7-46B3-2F46-9772-0ECF22B2F2F6}"/>
              </a:ext>
            </a:extLst>
          </p:cNvPr>
          <p:cNvSpPr/>
          <p:nvPr userDrawn="1"/>
        </p:nvSpPr>
        <p:spPr>
          <a:xfrm>
            <a:off x="0" y="0"/>
            <a:ext cx="9144000" cy="636862"/>
          </a:xfrm>
          <a:prstGeom prst="rect">
            <a:avLst/>
          </a:prstGeom>
          <a:solidFill>
            <a:srgbClr val="F5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pic>
        <p:nvPicPr>
          <p:cNvPr id="25" name="Picture 24">
            <a:extLst>
              <a:ext uri="{FF2B5EF4-FFF2-40B4-BE49-F238E27FC236}">
                <a16:creationId xmlns:a16="http://schemas.microsoft.com/office/drawing/2014/main" id="{AE39B130-38D3-A742-A8F5-73D2F2F46D87}"/>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929288" y="210064"/>
            <a:ext cx="813630" cy="217218"/>
          </a:xfrm>
          <a:prstGeom prst="rect">
            <a:avLst/>
          </a:prstGeom>
        </p:spPr>
      </p:pic>
    </p:spTree>
    <p:extLst>
      <p:ext uri="{BB962C8B-B14F-4D97-AF65-F5344CB8AC3E}">
        <p14:creationId xmlns:p14="http://schemas.microsoft.com/office/powerpoint/2010/main" val="1403865682"/>
      </p:ext>
    </p:extLst>
  </p:cSld>
  <p:clrMapOvr>
    <a:masterClrMapping/>
  </p:clrMapOvr>
  <p:extLst>
    <p:ext uri="{DCECCB84-F9BA-43D5-87BE-67443E8EF086}">
      <p15:sldGuideLst xmlns:p15="http://schemas.microsoft.com/office/powerpoint/2012/main">
        <p15:guide id="5" orient="horz" pos="395" userDrawn="1">
          <p15:clr>
            <a:srgbClr val="FBAE40"/>
          </p15:clr>
        </p15:guide>
        <p15:guide id="6" orient="horz" pos="849" userDrawn="1">
          <p15:clr>
            <a:srgbClr val="FBAE40"/>
          </p15:clr>
        </p15:guide>
        <p15:guide id="7" orient="horz" pos="2663" userDrawn="1">
          <p15:clr>
            <a:srgbClr val="FBAE40"/>
          </p15:clr>
        </p15:guide>
        <p15:guide id="8" pos="2540"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Infographic 3">
    <p:spTree>
      <p:nvGrpSpPr>
        <p:cNvPr id="1" name=""/>
        <p:cNvGrpSpPr/>
        <p:nvPr/>
      </p:nvGrpSpPr>
      <p:grpSpPr>
        <a:xfrm>
          <a:off x="0" y="0"/>
          <a:ext cx="0" cy="0"/>
          <a:chOff x="0" y="0"/>
          <a:chExt cx="0" cy="0"/>
        </a:xfrm>
      </p:grpSpPr>
      <p:sp>
        <p:nvSpPr>
          <p:cNvPr id="6" name="Date Placeholder 5">
            <a:extLst>
              <a:ext uri="{FF2B5EF4-FFF2-40B4-BE49-F238E27FC236}">
                <a16:creationId xmlns:a16="http://schemas.microsoft.com/office/drawing/2014/main" id="{CAB3B546-51CB-4994-A9F1-8F1962DB7C80}"/>
              </a:ext>
            </a:extLst>
          </p:cNvPr>
          <p:cNvSpPr>
            <a:spLocks noGrp="1"/>
          </p:cNvSpPr>
          <p:nvPr>
            <p:ph type="dt" sz="half" idx="10"/>
          </p:nvPr>
        </p:nvSpPr>
        <p:spPr/>
        <p:txBody>
          <a:bodyPr/>
          <a:lstStyle/>
          <a:p>
            <a:fld id="{6F3FE410-33A2-CB47-8127-299FF22D1A22}" type="datetime1">
              <a:rPr lang="en-IN" smtClean="0"/>
              <a:t>13-11-2021</a:t>
            </a:fld>
            <a:endParaRPr lang="en-IN"/>
          </a:p>
        </p:txBody>
      </p:sp>
      <p:sp>
        <p:nvSpPr>
          <p:cNvPr id="8" name="Slide Number Placeholder 7">
            <a:extLst>
              <a:ext uri="{FF2B5EF4-FFF2-40B4-BE49-F238E27FC236}">
                <a16:creationId xmlns:a16="http://schemas.microsoft.com/office/drawing/2014/main" id="{64FD5022-C834-4670-BF94-5D8ED5DD90FA}"/>
              </a:ext>
            </a:extLst>
          </p:cNvPr>
          <p:cNvSpPr>
            <a:spLocks noGrp="1"/>
          </p:cNvSpPr>
          <p:nvPr>
            <p:ph type="sldNum" sz="quarter" idx="12"/>
          </p:nvPr>
        </p:nvSpPr>
        <p:spPr/>
        <p:txBody>
          <a:bodyPr/>
          <a:lstStyle/>
          <a:p>
            <a:fld id="{273EEA2F-D825-49D3-9C25-497F06EFD3F7}" type="slidenum">
              <a:rPr lang="en-IN" smtClean="0"/>
              <a:t>‹#›</a:t>
            </a:fld>
            <a:endParaRPr lang="en-IN"/>
          </a:p>
        </p:txBody>
      </p:sp>
      <p:sp>
        <p:nvSpPr>
          <p:cNvPr id="47" name="Text Placeholder 14">
            <a:extLst>
              <a:ext uri="{FF2B5EF4-FFF2-40B4-BE49-F238E27FC236}">
                <a16:creationId xmlns:a16="http://schemas.microsoft.com/office/drawing/2014/main" id="{DC8C25AD-7C19-4C18-A993-06FFDA46ADB5}"/>
              </a:ext>
            </a:extLst>
          </p:cNvPr>
          <p:cNvSpPr>
            <a:spLocks noGrp="1"/>
          </p:cNvSpPr>
          <p:nvPr>
            <p:ph type="body" sz="quarter" idx="31" hasCustomPrompt="1"/>
          </p:nvPr>
        </p:nvSpPr>
        <p:spPr>
          <a:xfrm>
            <a:off x="2184783" y="1316876"/>
            <a:ext cx="1331623" cy="148163"/>
          </a:xfrm>
          <a:prstGeom prst="rect">
            <a:avLst/>
          </a:prstGeom>
        </p:spPr>
        <p:txBody>
          <a:bodyPr anchor="ctr">
            <a:noAutofit/>
          </a:bodyPr>
          <a:lstStyle>
            <a:lvl1pPr marL="0" indent="0" algn="ctr">
              <a:buNone/>
              <a:defRPr sz="1000" b="1" baseline="0">
                <a:solidFill>
                  <a:srgbClr val="989898"/>
                </a:solidFill>
                <a:latin typeface="Proxima Nova Rg" pitchFamily="50" charset="0"/>
                <a:ea typeface="Roboto Cn" pitchFamily="2" charset="0"/>
              </a:defRPr>
            </a:lvl1pPr>
          </a:lstStyle>
          <a:p>
            <a:pPr lvl="0"/>
            <a:r>
              <a:rPr lang="en-IN" dirty="0"/>
              <a:t>Click to add text</a:t>
            </a:r>
          </a:p>
        </p:txBody>
      </p:sp>
      <p:sp>
        <p:nvSpPr>
          <p:cNvPr id="74" name="Text Placeholder 14">
            <a:extLst>
              <a:ext uri="{FF2B5EF4-FFF2-40B4-BE49-F238E27FC236}">
                <a16:creationId xmlns:a16="http://schemas.microsoft.com/office/drawing/2014/main" id="{21DADB31-D90F-41C1-9CC5-B11089520AFA}"/>
              </a:ext>
            </a:extLst>
          </p:cNvPr>
          <p:cNvSpPr>
            <a:spLocks noGrp="1"/>
          </p:cNvSpPr>
          <p:nvPr>
            <p:ph type="body" sz="quarter" idx="32" hasCustomPrompt="1"/>
          </p:nvPr>
        </p:nvSpPr>
        <p:spPr>
          <a:xfrm>
            <a:off x="2184783" y="1496505"/>
            <a:ext cx="1331623" cy="176979"/>
          </a:xfrm>
          <a:prstGeom prst="rect">
            <a:avLst/>
          </a:prstGeom>
        </p:spPr>
        <p:txBody>
          <a:bodyPr anchor="ctr">
            <a:noAutofit/>
          </a:bodyPr>
          <a:lstStyle>
            <a:lvl1pPr marL="0" indent="0" algn="ctr">
              <a:buNone/>
              <a:defRPr sz="800" b="0" baseline="0">
                <a:solidFill>
                  <a:schemeClr val="tx1"/>
                </a:solidFill>
                <a:latin typeface="Proxima Nova Rg" pitchFamily="50" charset="0"/>
                <a:ea typeface="Roboto Cn" pitchFamily="2" charset="0"/>
              </a:defRPr>
            </a:lvl1pPr>
          </a:lstStyle>
          <a:p>
            <a:pPr lvl="0"/>
            <a:r>
              <a:rPr lang="en-IN" dirty="0"/>
              <a:t>Click to add text</a:t>
            </a:r>
          </a:p>
        </p:txBody>
      </p:sp>
      <p:sp>
        <p:nvSpPr>
          <p:cNvPr id="75" name="Text Placeholder 14">
            <a:extLst>
              <a:ext uri="{FF2B5EF4-FFF2-40B4-BE49-F238E27FC236}">
                <a16:creationId xmlns:a16="http://schemas.microsoft.com/office/drawing/2014/main" id="{2C73A256-D81A-42F8-B095-C98ACFE2B071}"/>
              </a:ext>
            </a:extLst>
          </p:cNvPr>
          <p:cNvSpPr>
            <a:spLocks noGrp="1"/>
          </p:cNvSpPr>
          <p:nvPr>
            <p:ph type="body" sz="quarter" idx="33" hasCustomPrompt="1"/>
          </p:nvPr>
        </p:nvSpPr>
        <p:spPr>
          <a:xfrm>
            <a:off x="2184783" y="1708544"/>
            <a:ext cx="1331623" cy="183595"/>
          </a:xfrm>
          <a:prstGeom prst="rect">
            <a:avLst/>
          </a:prstGeom>
        </p:spPr>
        <p:txBody>
          <a:bodyPr anchor="ctr">
            <a:noAutofit/>
          </a:bodyPr>
          <a:lstStyle>
            <a:lvl1pPr marL="0" indent="0" algn="ctr">
              <a:buNone/>
              <a:defRPr sz="1600" b="1" baseline="0">
                <a:solidFill>
                  <a:srgbClr val="989898"/>
                </a:solidFill>
                <a:latin typeface="Proxima Nova Rg" pitchFamily="50" charset="0"/>
                <a:ea typeface="Roboto Cn" pitchFamily="2" charset="0"/>
              </a:defRPr>
            </a:lvl1pPr>
          </a:lstStyle>
          <a:p>
            <a:pPr lvl="0"/>
            <a:r>
              <a:rPr lang="en-IN" dirty="0"/>
              <a:t>01</a:t>
            </a:r>
          </a:p>
        </p:txBody>
      </p:sp>
      <p:sp>
        <p:nvSpPr>
          <p:cNvPr id="76" name="Text Placeholder 14">
            <a:extLst>
              <a:ext uri="{FF2B5EF4-FFF2-40B4-BE49-F238E27FC236}">
                <a16:creationId xmlns:a16="http://schemas.microsoft.com/office/drawing/2014/main" id="{ADA465FE-01D4-4112-9587-CFA33EA7FCE3}"/>
              </a:ext>
            </a:extLst>
          </p:cNvPr>
          <p:cNvSpPr>
            <a:spLocks noGrp="1"/>
          </p:cNvSpPr>
          <p:nvPr>
            <p:ph type="body" sz="quarter" idx="34" hasCustomPrompt="1"/>
          </p:nvPr>
        </p:nvSpPr>
        <p:spPr>
          <a:xfrm>
            <a:off x="1648313" y="2160534"/>
            <a:ext cx="1331623" cy="148163"/>
          </a:xfrm>
          <a:prstGeom prst="rect">
            <a:avLst/>
          </a:prstGeom>
        </p:spPr>
        <p:txBody>
          <a:bodyPr anchor="ctr">
            <a:noAutofit/>
          </a:bodyPr>
          <a:lstStyle>
            <a:lvl1pPr marL="0" indent="0" algn="ctr">
              <a:buNone/>
              <a:defRPr sz="1000" b="1" baseline="0">
                <a:solidFill>
                  <a:schemeClr val="tx1"/>
                </a:solidFill>
                <a:latin typeface="Proxima Nova Rg" pitchFamily="50" charset="0"/>
                <a:ea typeface="Roboto Cn" pitchFamily="2" charset="0"/>
              </a:defRPr>
            </a:lvl1pPr>
          </a:lstStyle>
          <a:p>
            <a:pPr lvl="0"/>
            <a:r>
              <a:rPr lang="en-IN" dirty="0"/>
              <a:t>Click to add text</a:t>
            </a:r>
          </a:p>
        </p:txBody>
      </p:sp>
      <p:sp>
        <p:nvSpPr>
          <p:cNvPr id="77" name="Text Placeholder 14">
            <a:extLst>
              <a:ext uri="{FF2B5EF4-FFF2-40B4-BE49-F238E27FC236}">
                <a16:creationId xmlns:a16="http://schemas.microsoft.com/office/drawing/2014/main" id="{F7A48190-8BF9-4046-9C82-9306B982DBA6}"/>
              </a:ext>
            </a:extLst>
          </p:cNvPr>
          <p:cNvSpPr>
            <a:spLocks noGrp="1"/>
          </p:cNvSpPr>
          <p:nvPr>
            <p:ph type="body" sz="quarter" idx="35" hasCustomPrompt="1"/>
          </p:nvPr>
        </p:nvSpPr>
        <p:spPr>
          <a:xfrm>
            <a:off x="1648313" y="2340163"/>
            <a:ext cx="1331623" cy="176979"/>
          </a:xfrm>
          <a:prstGeom prst="rect">
            <a:avLst/>
          </a:prstGeom>
        </p:spPr>
        <p:txBody>
          <a:bodyPr anchor="ctr">
            <a:noAutofit/>
          </a:bodyPr>
          <a:lstStyle>
            <a:lvl1pPr marL="0" indent="0" algn="ctr">
              <a:buNone/>
              <a:defRPr sz="800" b="0" baseline="0">
                <a:solidFill>
                  <a:schemeClr val="tx1"/>
                </a:solidFill>
                <a:latin typeface="Proxima Nova Rg" pitchFamily="50" charset="0"/>
                <a:ea typeface="Roboto Cn" pitchFamily="2" charset="0"/>
              </a:defRPr>
            </a:lvl1pPr>
          </a:lstStyle>
          <a:p>
            <a:pPr lvl="0"/>
            <a:r>
              <a:rPr lang="en-IN" dirty="0"/>
              <a:t>Click to add text</a:t>
            </a:r>
          </a:p>
        </p:txBody>
      </p:sp>
      <p:sp>
        <p:nvSpPr>
          <p:cNvPr id="78" name="Text Placeholder 14">
            <a:extLst>
              <a:ext uri="{FF2B5EF4-FFF2-40B4-BE49-F238E27FC236}">
                <a16:creationId xmlns:a16="http://schemas.microsoft.com/office/drawing/2014/main" id="{FD64CCC6-9C29-45BD-9D77-D0859CF04D6A}"/>
              </a:ext>
            </a:extLst>
          </p:cNvPr>
          <p:cNvSpPr>
            <a:spLocks noGrp="1"/>
          </p:cNvSpPr>
          <p:nvPr>
            <p:ph type="body" sz="quarter" idx="36" hasCustomPrompt="1"/>
          </p:nvPr>
        </p:nvSpPr>
        <p:spPr>
          <a:xfrm>
            <a:off x="1648313" y="2552202"/>
            <a:ext cx="1331623" cy="183595"/>
          </a:xfrm>
          <a:prstGeom prst="rect">
            <a:avLst/>
          </a:prstGeom>
        </p:spPr>
        <p:txBody>
          <a:bodyPr anchor="ctr">
            <a:noAutofit/>
          </a:bodyPr>
          <a:lstStyle>
            <a:lvl1pPr marL="0" indent="0" algn="ctr">
              <a:buNone/>
              <a:defRPr sz="1600" b="1" baseline="0">
                <a:solidFill>
                  <a:srgbClr val="989898"/>
                </a:solidFill>
                <a:latin typeface="Proxima Nova Rg" pitchFamily="50" charset="0"/>
                <a:ea typeface="Roboto Cn" pitchFamily="2" charset="0"/>
              </a:defRPr>
            </a:lvl1pPr>
          </a:lstStyle>
          <a:p>
            <a:pPr lvl="0"/>
            <a:r>
              <a:rPr lang="en-IN" dirty="0"/>
              <a:t>02</a:t>
            </a:r>
          </a:p>
        </p:txBody>
      </p:sp>
      <p:sp>
        <p:nvSpPr>
          <p:cNvPr id="79" name="Text Placeholder 14">
            <a:extLst>
              <a:ext uri="{FF2B5EF4-FFF2-40B4-BE49-F238E27FC236}">
                <a16:creationId xmlns:a16="http://schemas.microsoft.com/office/drawing/2014/main" id="{4B059615-57EE-4D0A-B36F-C74AB1034811}"/>
              </a:ext>
            </a:extLst>
          </p:cNvPr>
          <p:cNvSpPr>
            <a:spLocks noGrp="1"/>
          </p:cNvSpPr>
          <p:nvPr>
            <p:ph type="body" sz="quarter" idx="37" hasCustomPrompt="1"/>
          </p:nvPr>
        </p:nvSpPr>
        <p:spPr>
          <a:xfrm>
            <a:off x="1670695" y="3113991"/>
            <a:ext cx="1331623" cy="148163"/>
          </a:xfrm>
          <a:prstGeom prst="rect">
            <a:avLst/>
          </a:prstGeom>
        </p:spPr>
        <p:txBody>
          <a:bodyPr anchor="ctr">
            <a:noAutofit/>
          </a:bodyPr>
          <a:lstStyle>
            <a:lvl1pPr marL="0" indent="0" algn="ctr">
              <a:buNone/>
              <a:defRPr sz="1000" b="1" baseline="0">
                <a:solidFill>
                  <a:srgbClr val="989898"/>
                </a:solidFill>
                <a:latin typeface="Proxima Nova Rg" pitchFamily="50" charset="0"/>
                <a:ea typeface="Roboto Cn" pitchFamily="2" charset="0"/>
              </a:defRPr>
            </a:lvl1pPr>
          </a:lstStyle>
          <a:p>
            <a:pPr lvl="0"/>
            <a:r>
              <a:rPr lang="en-IN" dirty="0"/>
              <a:t>Click to add text</a:t>
            </a:r>
          </a:p>
        </p:txBody>
      </p:sp>
      <p:sp>
        <p:nvSpPr>
          <p:cNvPr id="80" name="Text Placeholder 14">
            <a:extLst>
              <a:ext uri="{FF2B5EF4-FFF2-40B4-BE49-F238E27FC236}">
                <a16:creationId xmlns:a16="http://schemas.microsoft.com/office/drawing/2014/main" id="{913659FF-7BB5-4A8B-835B-404E162E1446}"/>
              </a:ext>
            </a:extLst>
          </p:cNvPr>
          <p:cNvSpPr>
            <a:spLocks noGrp="1"/>
          </p:cNvSpPr>
          <p:nvPr>
            <p:ph type="body" sz="quarter" idx="38" hasCustomPrompt="1"/>
          </p:nvPr>
        </p:nvSpPr>
        <p:spPr>
          <a:xfrm>
            <a:off x="1670695" y="3293620"/>
            <a:ext cx="1331623" cy="176979"/>
          </a:xfrm>
          <a:prstGeom prst="rect">
            <a:avLst/>
          </a:prstGeom>
        </p:spPr>
        <p:txBody>
          <a:bodyPr anchor="ctr">
            <a:noAutofit/>
          </a:bodyPr>
          <a:lstStyle>
            <a:lvl1pPr marL="0" indent="0" algn="ctr">
              <a:buNone/>
              <a:defRPr sz="800" b="0" baseline="0">
                <a:solidFill>
                  <a:schemeClr val="tx1"/>
                </a:solidFill>
                <a:latin typeface="Proxima Nova Rg" pitchFamily="50" charset="0"/>
                <a:ea typeface="Roboto Cn" pitchFamily="2" charset="0"/>
              </a:defRPr>
            </a:lvl1pPr>
          </a:lstStyle>
          <a:p>
            <a:pPr lvl="0"/>
            <a:r>
              <a:rPr lang="en-IN" dirty="0"/>
              <a:t>Click to add text</a:t>
            </a:r>
          </a:p>
        </p:txBody>
      </p:sp>
      <p:sp>
        <p:nvSpPr>
          <p:cNvPr id="81" name="Text Placeholder 14">
            <a:extLst>
              <a:ext uri="{FF2B5EF4-FFF2-40B4-BE49-F238E27FC236}">
                <a16:creationId xmlns:a16="http://schemas.microsoft.com/office/drawing/2014/main" id="{DE3AFECD-C213-48FE-896B-CD329FBB2351}"/>
              </a:ext>
            </a:extLst>
          </p:cNvPr>
          <p:cNvSpPr>
            <a:spLocks noGrp="1"/>
          </p:cNvSpPr>
          <p:nvPr>
            <p:ph type="body" sz="quarter" idx="39" hasCustomPrompt="1"/>
          </p:nvPr>
        </p:nvSpPr>
        <p:spPr>
          <a:xfrm>
            <a:off x="1670695" y="3505659"/>
            <a:ext cx="1331623" cy="183595"/>
          </a:xfrm>
          <a:prstGeom prst="rect">
            <a:avLst/>
          </a:prstGeom>
        </p:spPr>
        <p:txBody>
          <a:bodyPr anchor="ctr">
            <a:noAutofit/>
          </a:bodyPr>
          <a:lstStyle>
            <a:lvl1pPr marL="0" indent="0" algn="ctr">
              <a:buNone/>
              <a:defRPr sz="1600" b="1" baseline="0">
                <a:solidFill>
                  <a:srgbClr val="989898"/>
                </a:solidFill>
                <a:latin typeface="Proxima Nova Rg" pitchFamily="50" charset="0"/>
                <a:ea typeface="Roboto Cn" pitchFamily="2" charset="0"/>
              </a:defRPr>
            </a:lvl1pPr>
          </a:lstStyle>
          <a:p>
            <a:pPr lvl="0"/>
            <a:r>
              <a:rPr lang="en-IN" dirty="0"/>
              <a:t>03</a:t>
            </a:r>
          </a:p>
        </p:txBody>
      </p:sp>
      <p:sp>
        <p:nvSpPr>
          <p:cNvPr id="82" name="Text Placeholder 14">
            <a:extLst>
              <a:ext uri="{FF2B5EF4-FFF2-40B4-BE49-F238E27FC236}">
                <a16:creationId xmlns:a16="http://schemas.microsoft.com/office/drawing/2014/main" id="{FADCE75D-D06D-4084-AD7E-2A226C6D17B3}"/>
              </a:ext>
            </a:extLst>
          </p:cNvPr>
          <p:cNvSpPr>
            <a:spLocks noGrp="1"/>
          </p:cNvSpPr>
          <p:nvPr>
            <p:ph type="body" sz="quarter" idx="40" hasCustomPrompt="1"/>
          </p:nvPr>
        </p:nvSpPr>
        <p:spPr>
          <a:xfrm>
            <a:off x="2154251" y="3833167"/>
            <a:ext cx="1331623" cy="148163"/>
          </a:xfrm>
          <a:prstGeom prst="rect">
            <a:avLst/>
          </a:prstGeom>
        </p:spPr>
        <p:txBody>
          <a:bodyPr anchor="ctr">
            <a:noAutofit/>
          </a:bodyPr>
          <a:lstStyle>
            <a:lvl1pPr marL="0" indent="0" algn="ctr">
              <a:buNone/>
              <a:defRPr sz="1000" b="1" baseline="0">
                <a:solidFill>
                  <a:srgbClr val="F1333F"/>
                </a:solidFill>
                <a:latin typeface="Proxima Nova Rg" pitchFamily="50" charset="0"/>
                <a:ea typeface="Roboto Cn" pitchFamily="2" charset="0"/>
              </a:defRPr>
            </a:lvl1pPr>
          </a:lstStyle>
          <a:p>
            <a:pPr lvl="0"/>
            <a:r>
              <a:rPr lang="en-IN" dirty="0"/>
              <a:t>Click to add text</a:t>
            </a:r>
          </a:p>
        </p:txBody>
      </p:sp>
      <p:sp>
        <p:nvSpPr>
          <p:cNvPr id="83" name="Text Placeholder 14">
            <a:extLst>
              <a:ext uri="{FF2B5EF4-FFF2-40B4-BE49-F238E27FC236}">
                <a16:creationId xmlns:a16="http://schemas.microsoft.com/office/drawing/2014/main" id="{A7E1D4B6-E9BF-495F-96A2-6679C7BE999F}"/>
              </a:ext>
            </a:extLst>
          </p:cNvPr>
          <p:cNvSpPr>
            <a:spLocks noGrp="1"/>
          </p:cNvSpPr>
          <p:nvPr>
            <p:ph type="body" sz="quarter" idx="41" hasCustomPrompt="1"/>
          </p:nvPr>
        </p:nvSpPr>
        <p:spPr>
          <a:xfrm>
            <a:off x="2154251" y="4012796"/>
            <a:ext cx="1331623" cy="176979"/>
          </a:xfrm>
          <a:prstGeom prst="rect">
            <a:avLst/>
          </a:prstGeom>
        </p:spPr>
        <p:txBody>
          <a:bodyPr anchor="ctr">
            <a:noAutofit/>
          </a:bodyPr>
          <a:lstStyle>
            <a:lvl1pPr marL="0" indent="0" algn="ctr">
              <a:buNone/>
              <a:defRPr sz="800" b="0" baseline="0">
                <a:solidFill>
                  <a:schemeClr val="tx1"/>
                </a:solidFill>
                <a:latin typeface="Proxima Nova Rg" pitchFamily="50" charset="0"/>
                <a:ea typeface="Roboto Cn" pitchFamily="2" charset="0"/>
              </a:defRPr>
            </a:lvl1pPr>
          </a:lstStyle>
          <a:p>
            <a:pPr lvl="0"/>
            <a:r>
              <a:rPr lang="en-IN" dirty="0"/>
              <a:t>Click to add text</a:t>
            </a:r>
          </a:p>
        </p:txBody>
      </p:sp>
      <p:sp>
        <p:nvSpPr>
          <p:cNvPr id="84" name="Text Placeholder 14">
            <a:extLst>
              <a:ext uri="{FF2B5EF4-FFF2-40B4-BE49-F238E27FC236}">
                <a16:creationId xmlns:a16="http://schemas.microsoft.com/office/drawing/2014/main" id="{ACCD4715-83DF-4CC9-9CBD-B67C04716E46}"/>
              </a:ext>
            </a:extLst>
          </p:cNvPr>
          <p:cNvSpPr>
            <a:spLocks noGrp="1"/>
          </p:cNvSpPr>
          <p:nvPr>
            <p:ph type="body" sz="quarter" idx="42" hasCustomPrompt="1"/>
          </p:nvPr>
        </p:nvSpPr>
        <p:spPr>
          <a:xfrm>
            <a:off x="2154251" y="4224835"/>
            <a:ext cx="1331623" cy="183595"/>
          </a:xfrm>
          <a:prstGeom prst="rect">
            <a:avLst/>
          </a:prstGeom>
        </p:spPr>
        <p:txBody>
          <a:bodyPr anchor="ctr">
            <a:noAutofit/>
          </a:bodyPr>
          <a:lstStyle>
            <a:lvl1pPr marL="0" indent="0" algn="ctr">
              <a:buNone/>
              <a:defRPr sz="1600" b="1" baseline="0">
                <a:solidFill>
                  <a:srgbClr val="989898"/>
                </a:solidFill>
                <a:latin typeface="Proxima Nova Rg" pitchFamily="50" charset="0"/>
                <a:ea typeface="Roboto Cn" pitchFamily="2" charset="0"/>
              </a:defRPr>
            </a:lvl1pPr>
          </a:lstStyle>
          <a:p>
            <a:pPr lvl="0"/>
            <a:r>
              <a:rPr lang="en-IN" dirty="0"/>
              <a:t>04</a:t>
            </a:r>
          </a:p>
        </p:txBody>
      </p:sp>
      <p:sp>
        <p:nvSpPr>
          <p:cNvPr id="85" name="Text Placeholder 14">
            <a:extLst>
              <a:ext uri="{FF2B5EF4-FFF2-40B4-BE49-F238E27FC236}">
                <a16:creationId xmlns:a16="http://schemas.microsoft.com/office/drawing/2014/main" id="{22F2B4EF-48F6-4037-91C4-3FDD8CB69813}"/>
              </a:ext>
            </a:extLst>
          </p:cNvPr>
          <p:cNvSpPr>
            <a:spLocks noGrp="1"/>
          </p:cNvSpPr>
          <p:nvPr>
            <p:ph type="body" sz="quarter" idx="43" hasCustomPrompt="1"/>
          </p:nvPr>
        </p:nvSpPr>
        <p:spPr>
          <a:xfrm>
            <a:off x="5711844" y="1274684"/>
            <a:ext cx="1331623" cy="148163"/>
          </a:xfrm>
          <a:prstGeom prst="rect">
            <a:avLst/>
          </a:prstGeom>
        </p:spPr>
        <p:txBody>
          <a:bodyPr anchor="ctr">
            <a:noAutofit/>
          </a:bodyPr>
          <a:lstStyle>
            <a:lvl1pPr marL="0" indent="0" algn="ctr">
              <a:buNone/>
              <a:defRPr sz="1000" b="1" baseline="0">
                <a:solidFill>
                  <a:srgbClr val="F1333F"/>
                </a:solidFill>
                <a:latin typeface="Proxima Nova Rg" pitchFamily="50" charset="0"/>
                <a:ea typeface="Roboto Cn" pitchFamily="2" charset="0"/>
              </a:defRPr>
            </a:lvl1pPr>
          </a:lstStyle>
          <a:p>
            <a:pPr lvl="0"/>
            <a:r>
              <a:rPr lang="en-IN" dirty="0"/>
              <a:t>Click to add text</a:t>
            </a:r>
          </a:p>
        </p:txBody>
      </p:sp>
      <p:sp>
        <p:nvSpPr>
          <p:cNvPr id="86" name="Text Placeholder 14">
            <a:extLst>
              <a:ext uri="{FF2B5EF4-FFF2-40B4-BE49-F238E27FC236}">
                <a16:creationId xmlns:a16="http://schemas.microsoft.com/office/drawing/2014/main" id="{7163FACB-F4E2-4BC8-8117-EF44B8EE99ED}"/>
              </a:ext>
            </a:extLst>
          </p:cNvPr>
          <p:cNvSpPr>
            <a:spLocks noGrp="1"/>
          </p:cNvSpPr>
          <p:nvPr>
            <p:ph type="body" sz="quarter" idx="44" hasCustomPrompt="1"/>
          </p:nvPr>
        </p:nvSpPr>
        <p:spPr>
          <a:xfrm>
            <a:off x="5711844" y="1454313"/>
            <a:ext cx="1331623" cy="176979"/>
          </a:xfrm>
          <a:prstGeom prst="rect">
            <a:avLst/>
          </a:prstGeom>
        </p:spPr>
        <p:txBody>
          <a:bodyPr anchor="ctr">
            <a:noAutofit/>
          </a:bodyPr>
          <a:lstStyle>
            <a:lvl1pPr marL="0" indent="0" algn="ctr">
              <a:buNone/>
              <a:defRPr sz="800" b="0" baseline="0">
                <a:solidFill>
                  <a:schemeClr val="tx1"/>
                </a:solidFill>
                <a:latin typeface="Proxima Nova Rg" pitchFamily="50" charset="0"/>
                <a:ea typeface="Roboto Cn" pitchFamily="2" charset="0"/>
              </a:defRPr>
            </a:lvl1pPr>
          </a:lstStyle>
          <a:p>
            <a:pPr lvl="0"/>
            <a:r>
              <a:rPr lang="en-IN" dirty="0"/>
              <a:t>Click to add text</a:t>
            </a:r>
          </a:p>
        </p:txBody>
      </p:sp>
      <p:sp>
        <p:nvSpPr>
          <p:cNvPr id="87" name="Text Placeholder 14">
            <a:extLst>
              <a:ext uri="{FF2B5EF4-FFF2-40B4-BE49-F238E27FC236}">
                <a16:creationId xmlns:a16="http://schemas.microsoft.com/office/drawing/2014/main" id="{2EB2A85A-8907-46AF-BFA6-781EFE0A976F}"/>
              </a:ext>
            </a:extLst>
          </p:cNvPr>
          <p:cNvSpPr>
            <a:spLocks noGrp="1"/>
          </p:cNvSpPr>
          <p:nvPr>
            <p:ph type="body" sz="quarter" idx="45" hasCustomPrompt="1"/>
          </p:nvPr>
        </p:nvSpPr>
        <p:spPr>
          <a:xfrm>
            <a:off x="5711844" y="1666352"/>
            <a:ext cx="1331623" cy="183595"/>
          </a:xfrm>
          <a:prstGeom prst="rect">
            <a:avLst/>
          </a:prstGeom>
        </p:spPr>
        <p:txBody>
          <a:bodyPr anchor="ctr">
            <a:noAutofit/>
          </a:bodyPr>
          <a:lstStyle>
            <a:lvl1pPr marL="0" indent="0" algn="ctr">
              <a:buNone/>
              <a:defRPr sz="1600" b="1" baseline="0">
                <a:solidFill>
                  <a:srgbClr val="989898"/>
                </a:solidFill>
                <a:latin typeface="Proxima Nova Rg" pitchFamily="50" charset="0"/>
                <a:ea typeface="Roboto Cn" pitchFamily="2" charset="0"/>
              </a:defRPr>
            </a:lvl1pPr>
          </a:lstStyle>
          <a:p>
            <a:pPr lvl="0"/>
            <a:r>
              <a:rPr lang="en-IN" dirty="0"/>
              <a:t>05</a:t>
            </a:r>
          </a:p>
        </p:txBody>
      </p:sp>
      <p:sp>
        <p:nvSpPr>
          <p:cNvPr id="91" name="Text Placeholder 14">
            <a:extLst>
              <a:ext uri="{FF2B5EF4-FFF2-40B4-BE49-F238E27FC236}">
                <a16:creationId xmlns:a16="http://schemas.microsoft.com/office/drawing/2014/main" id="{ED53CF1A-5776-4A45-8AAC-C52030D97F7E}"/>
              </a:ext>
            </a:extLst>
          </p:cNvPr>
          <p:cNvSpPr>
            <a:spLocks noGrp="1"/>
          </p:cNvSpPr>
          <p:nvPr>
            <p:ph type="body" sz="quarter" idx="46" hasCustomPrompt="1"/>
          </p:nvPr>
        </p:nvSpPr>
        <p:spPr>
          <a:xfrm>
            <a:off x="6247590" y="2081713"/>
            <a:ext cx="1331623" cy="148163"/>
          </a:xfrm>
          <a:prstGeom prst="rect">
            <a:avLst/>
          </a:prstGeom>
        </p:spPr>
        <p:txBody>
          <a:bodyPr anchor="ctr">
            <a:noAutofit/>
          </a:bodyPr>
          <a:lstStyle>
            <a:lvl1pPr marL="0" indent="0" algn="ctr">
              <a:buNone/>
              <a:defRPr sz="1000" b="1" baseline="0">
                <a:solidFill>
                  <a:srgbClr val="989898"/>
                </a:solidFill>
                <a:latin typeface="Proxima Nova Rg" pitchFamily="50" charset="0"/>
                <a:ea typeface="Roboto Cn" pitchFamily="2" charset="0"/>
              </a:defRPr>
            </a:lvl1pPr>
          </a:lstStyle>
          <a:p>
            <a:pPr lvl="0"/>
            <a:r>
              <a:rPr lang="en-IN" dirty="0"/>
              <a:t>Click to add text</a:t>
            </a:r>
          </a:p>
        </p:txBody>
      </p:sp>
      <p:sp>
        <p:nvSpPr>
          <p:cNvPr id="92" name="Text Placeholder 14">
            <a:extLst>
              <a:ext uri="{FF2B5EF4-FFF2-40B4-BE49-F238E27FC236}">
                <a16:creationId xmlns:a16="http://schemas.microsoft.com/office/drawing/2014/main" id="{396FF3A9-ACBC-4245-86AC-6F8A0ABAEC5B}"/>
              </a:ext>
            </a:extLst>
          </p:cNvPr>
          <p:cNvSpPr>
            <a:spLocks noGrp="1"/>
          </p:cNvSpPr>
          <p:nvPr>
            <p:ph type="body" sz="quarter" idx="47" hasCustomPrompt="1"/>
          </p:nvPr>
        </p:nvSpPr>
        <p:spPr>
          <a:xfrm>
            <a:off x="6247590" y="2261342"/>
            <a:ext cx="1331623" cy="176979"/>
          </a:xfrm>
          <a:prstGeom prst="rect">
            <a:avLst/>
          </a:prstGeom>
        </p:spPr>
        <p:txBody>
          <a:bodyPr anchor="ctr">
            <a:noAutofit/>
          </a:bodyPr>
          <a:lstStyle>
            <a:lvl1pPr marL="0" indent="0" algn="ctr">
              <a:buNone/>
              <a:defRPr sz="800" b="0" baseline="0">
                <a:solidFill>
                  <a:schemeClr val="tx1"/>
                </a:solidFill>
                <a:latin typeface="Proxima Nova Rg" pitchFamily="50" charset="0"/>
                <a:ea typeface="Roboto Cn" pitchFamily="2" charset="0"/>
              </a:defRPr>
            </a:lvl1pPr>
          </a:lstStyle>
          <a:p>
            <a:pPr lvl="0"/>
            <a:r>
              <a:rPr lang="en-IN" dirty="0"/>
              <a:t>Click to add text</a:t>
            </a:r>
          </a:p>
        </p:txBody>
      </p:sp>
      <p:sp>
        <p:nvSpPr>
          <p:cNvPr id="93" name="Text Placeholder 14">
            <a:extLst>
              <a:ext uri="{FF2B5EF4-FFF2-40B4-BE49-F238E27FC236}">
                <a16:creationId xmlns:a16="http://schemas.microsoft.com/office/drawing/2014/main" id="{0F63F29D-2FAA-412F-99C1-93879660E73C}"/>
              </a:ext>
            </a:extLst>
          </p:cNvPr>
          <p:cNvSpPr>
            <a:spLocks noGrp="1"/>
          </p:cNvSpPr>
          <p:nvPr>
            <p:ph type="body" sz="quarter" idx="48" hasCustomPrompt="1"/>
          </p:nvPr>
        </p:nvSpPr>
        <p:spPr>
          <a:xfrm>
            <a:off x="6247590" y="2473381"/>
            <a:ext cx="1331623" cy="183595"/>
          </a:xfrm>
          <a:prstGeom prst="rect">
            <a:avLst/>
          </a:prstGeom>
        </p:spPr>
        <p:txBody>
          <a:bodyPr anchor="ctr">
            <a:noAutofit/>
          </a:bodyPr>
          <a:lstStyle>
            <a:lvl1pPr marL="0" indent="0" algn="ctr">
              <a:buNone/>
              <a:defRPr sz="1600" b="1" baseline="0">
                <a:solidFill>
                  <a:srgbClr val="989898"/>
                </a:solidFill>
                <a:latin typeface="Proxima Nova Rg" pitchFamily="50" charset="0"/>
                <a:ea typeface="Roboto Cn" pitchFamily="2" charset="0"/>
              </a:defRPr>
            </a:lvl1pPr>
          </a:lstStyle>
          <a:p>
            <a:pPr lvl="0"/>
            <a:r>
              <a:rPr lang="en-IN" dirty="0"/>
              <a:t>06</a:t>
            </a:r>
          </a:p>
        </p:txBody>
      </p:sp>
      <p:sp>
        <p:nvSpPr>
          <p:cNvPr id="94" name="Text Placeholder 14">
            <a:extLst>
              <a:ext uri="{FF2B5EF4-FFF2-40B4-BE49-F238E27FC236}">
                <a16:creationId xmlns:a16="http://schemas.microsoft.com/office/drawing/2014/main" id="{78A150EE-40B7-44FD-A09A-03CAE88E2421}"/>
              </a:ext>
            </a:extLst>
          </p:cNvPr>
          <p:cNvSpPr>
            <a:spLocks noGrp="1"/>
          </p:cNvSpPr>
          <p:nvPr>
            <p:ph type="body" sz="quarter" idx="49" hasCustomPrompt="1"/>
          </p:nvPr>
        </p:nvSpPr>
        <p:spPr>
          <a:xfrm>
            <a:off x="6247590" y="3009669"/>
            <a:ext cx="1331623" cy="148163"/>
          </a:xfrm>
          <a:prstGeom prst="rect">
            <a:avLst/>
          </a:prstGeom>
        </p:spPr>
        <p:txBody>
          <a:bodyPr anchor="ctr">
            <a:noAutofit/>
          </a:bodyPr>
          <a:lstStyle>
            <a:lvl1pPr marL="0" indent="0" algn="ctr">
              <a:buNone/>
              <a:defRPr sz="1000" b="1" baseline="0">
                <a:solidFill>
                  <a:srgbClr val="F1333F"/>
                </a:solidFill>
                <a:latin typeface="Proxima Nova Rg" pitchFamily="50" charset="0"/>
                <a:ea typeface="Roboto Cn" pitchFamily="2" charset="0"/>
              </a:defRPr>
            </a:lvl1pPr>
          </a:lstStyle>
          <a:p>
            <a:pPr lvl="0"/>
            <a:r>
              <a:rPr lang="en-IN" dirty="0"/>
              <a:t>Click to add text</a:t>
            </a:r>
          </a:p>
        </p:txBody>
      </p:sp>
      <p:sp>
        <p:nvSpPr>
          <p:cNvPr id="95" name="Text Placeholder 14">
            <a:extLst>
              <a:ext uri="{FF2B5EF4-FFF2-40B4-BE49-F238E27FC236}">
                <a16:creationId xmlns:a16="http://schemas.microsoft.com/office/drawing/2014/main" id="{B494192B-BA24-41E2-974A-8FBA573DEA57}"/>
              </a:ext>
            </a:extLst>
          </p:cNvPr>
          <p:cNvSpPr>
            <a:spLocks noGrp="1"/>
          </p:cNvSpPr>
          <p:nvPr>
            <p:ph type="body" sz="quarter" idx="50" hasCustomPrompt="1"/>
          </p:nvPr>
        </p:nvSpPr>
        <p:spPr>
          <a:xfrm>
            <a:off x="6247590" y="3189298"/>
            <a:ext cx="1331623" cy="176979"/>
          </a:xfrm>
          <a:prstGeom prst="rect">
            <a:avLst/>
          </a:prstGeom>
        </p:spPr>
        <p:txBody>
          <a:bodyPr anchor="ctr">
            <a:noAutofit/>
          </a:bodyPr>
          <a:lstStyle>
            <a:lvl1pPr marL="0" indent="0" algn="ctr">
              <a:buNone/>
              <a:defRPr sz="800" b="0" baseline="0">
                <a:solidFill>
                  <a:schemeClr val="tx1"/>
                </a:solidFill>
                <a:latin typeface="Proxima Nova Rg" pitchFamily="50" charset="0"/>
                <a:ea typeface="Roboto Cn" pitchFamily="2" charset="0"/>
              </a:defRPr>
            </a:lvl1pPr>
          </a:lstStyle>
          <a:p>
            <a:pPr lvl="0"/>
            <a:r>
              <a:rPr lang="en-IN" dirty="0"/>
              <a:t>Click to add text</a:t>
            </a:r>
          </a:p>
        </p:txBody>
      </p:sp>
      <p:sp>
        <p:nvSpPr>
          <p:cNvPr id="96" name="Text Placeholder 14">
            <a:extLst>
              <a:ext uri="{FF2B5EF4-FFF2-40B4-BE49-F238E27FC236}">
                <a16:creationId xmlns:a16="http://schemas.microsoft.com/office/drawing/2014/main" id="{C1C2EAB0-AC94-4977-AC85-8154DC994D53}"/>
              </a:ext>
            </a:extLst>
          </p:cNvPr>
          <p:cNvSpPr>
            <a:spLocks noGrp="1"/>
          </p:cNvSpPr>
          <p:nvPr>
            <p:ph type="body" sz="quarter" idx="51" hasCustomPrompt="1"/>
          </p:nvPr>
        </p:nvSpPr>
        <p:spPr>
          <a:xfrm>
            <a:off x="6247590" y="3401337"/>
            <a:ext cx="1331623" cy="183595"/>
          </a:xfrm>
          <a:prstGeom prst="rect">
            <a:avLst/>
          </a:prstGeom>
        </p:spPr>
        <p:txBody>
          <a:bodyPr anchor="ctr">
            <a:noAutofit/>
          </a:bodyPr>
          <a:lstStyle>
            <a:lvl1pPr marL="0" indent="0" algn="ctr">
              <a:buNone/>
              <a:defRPr sz="1600" b="1" baseline="0">
                <a:solidFill>
                  <a:srgbClr val="989898"/>
                </a:solidFill>
                <a:latin typeface="Proxima Nova Rg" pitchFamily="50" charset="0"/>
                <a:ea typeface="Roboto Cn" pitchFamily="2" charset="0"/>
              </a:defRPr>
            </a:lvl1pPr>
          </a:lstStyle>
          <a:p>
            <a:pPr lvl="0"/>
            <a:r>
              <a:rPr lang="en-IN" dirty="0"/>
              <a:t>07</a:t>
            </a:r>
          </a:p>
        </p:txBody>
      </p:sp>
      <p:sp>
        <p:nvSpPr>
          <p:cNvPr id="97" name="Text Placeholder 14">
            <a:extLst>
              <a:ext uri="{FF2B5EF4-FFF2-40B4-BE49-F238E27FC236}">
                <a16:creationId xmlns:a16="http://schemas.microsoft.com/office/drawing/2014/main" id="{C3F07C42-EA4D-48B8-BCBE-C242F0E27DF0}"/>
              </a:ext>
            </a:extLst>
          </p:cNvPr>
          <p:cNvSpPr>
            <a:spLocks noGrp="1"/>
          </p:cNvSpPr>
          <p:nvPr>
            <p:ph type="body" sz="quarter" idx="52" hasCustomPrompt="1"/>
          </p:nvPr>
        </p:nvSpPr>
        <p:spPr>
          <a:xfrm>
            <a:off x="5911033" y="3827718"/>
            <a:ext cx="1331623" cy="148163"/>
          </a:xfrm>
          <a:prstGeom prst="rect">
            <a:avLst/>
          </a:prstGeom>
        </p:spPr>
        <p:txBody>
          <a:bodyPr anchor="ctr">
            <a:noAutofit/>
          </a:bodyPr>
          <a:lstStyle>
            <a:lvl1pPr marL="0" indent="0" algn="ctr">
              <a:buNone/>
              <a:defRPr sz="1000" b="1" baseline="0">
                <a:solidFill>
                  <a:srgbClr val="989898"/>
                </a:solidFill>
                <a:latin typeface="Proxima Nova Rg" pitchFamily="50" charset="0"/>
                <a:ea typeface="Roboto Cn" pitchFamily="2" charset="0"/>
              </a:defRPr>
            </a:lvl1pPr>
          </a:lstStyle>
          <a:p>
            <a:pPr lvl="0"/>
            <a:r>
              <a:rPr lang="en-IN" dirty="0"/>
              <a:t>Click to add text</a:t>
            </a:r>
          </a:p>
        </p:txBody>
      </p:sp>
      <p:sp>
        <p:nvSpPr>
          <p:cNvPr id="98" name="Text Placeholder 14">
            <a:extLst>
              <a:ext uri="{FF2B5EF4-FFF2-40B4-BE49-F238E27FC236}">
                <a16:creationId xmlns:a16="http://schemas.microsoft.com/office/drawing/2014/main" id="{AD904902-E1AA-456C-AB4B-C747D867E55D}"/>
              </a:ext>
            </a:extLst>
          </p:cNvPr>
          <p:cNvSpPr>
            <a:spLocks noGrp="1"/>
          </p:cNvSpPr>
          <p:nvPr>
            <p:ph type="body" sz="quarter" idx="53" hasCustomPrompt="1"/>
          </p:nvPr>
        </p:nvSpPr>
        <p:spPr>
          <a:xfrm>
            <a:off x="5911033" y="4007347"/>
            <a:ext cx="1331623" cy="176979"/>
          </a:xfrm>
          <a:prstGeom prst="rect">
            <a:avLst/>
          </a:prstGeom>
        </p:spPr>
        <p:txBody>
          <a:bodyPr anchor="ctr">
            <a:noAutofit/>
          </a:bodyPr>
          <a:lstStyle>
            <a:lvl1pPr marL="0" indent="0" algn="ctr">
              <a:buNone/>
              <a:defRPr sz="800" b="0" baseline="0">
                <a:solidFill>
                  <a:schemeClr val="tx1"/>
                </a:solidFill>
                <a:latin typeface="Proxima Nova Rg" pitchFamily="50" charset="0"/>
                <a:ea typeface="Roboto Cn" pitchFamily="2" charset="0"/>
              </a:defRPr>
            </a:lvl1pPr>
          </a:lstStyle>
          <a:p>
            <a:pPr lvl="0"/>
            <a:r>
              <a:rPr lang="en-IN" dirty="0"/>
              <a:t>Click to add text</a:t>
            </a:r>
          </a:p>
        </p:txBody>
      </p:sp>
      <p:sp>
        <p:nvSpPr>
          <p:cNvPr id="99" name="Text Placeholder 14">
            <a:extLst>
              <a:ext uri="{FF2B5EF4-FFF2-40B4-BE49-F238E27FC236}">
                <a16:creationId xmlns:a16="http://schemas.microsoft.com/office/drawing/2014/main" id="{48698DEC-044E-4A63-9E51-D6C9F437B4C9}"/>
              </a:ext>
            </a:extLst>
          </p:cNvPr>
          <p:cNvSpPr>
            <a:spLocks noGrp="1"/>
          </p:cNvSpPr>
          <p:nvPr>
            <p:ph type="body" sz="quarter" idx="54" hasCustomPrompt="1"/>
          </p:nvPr>
        </p:nvSpPr>
        <p:spPr>
          <a:xfrm>
            <a:off x="5911033" y="4219386"/>
            <a:ext cx="1331623" cy="183595"/>
          </a:xfrm>
          <a:prstGeom prst="rect">
            <a:avLst/>
          </a:prstGeom>
        </p:spPr>
        <p:txBody>
          <a:bodyPr anchor="ctr">
            <a:noAutofit/>
          </a:bodyPr>
          <a:lstStyle>
            <a:lvl1pPr marL="0" indent="0" algn="ctr">
              <a:buNone/>
              <a:defRPr sz="1600" b="1" baseline="0">
                <a:solidFill>
                  <a:srgbClr val="989898"/>
                </a:solidFill>
                <a:latin typeface="Proxima Nova Rg" pitchFamily="50" charset="0"/>
                <a:ea typeface="Roboto Cn" pitchFamily="2" charset="0"/>
              </a:defRPr>
            </a:lvl1pPr>
          </a:lstStyle>
          <a:p>
            <a:pPr lvl="0"/>
            <a:r>
              <a:rPr lang="en-IN" dirty="0"/>
              <a:t>08</a:t>
            </a:r>
          </a:p>
        </p:txBody>
      </p:sp>
      <p:grpSp>
        <p:nvGrpSpPr>
          <p:cNvPr id="124" name="Group 123">
            <a:extLst>
              <a:ext uri="{FF2B5EF4-FFF2-40B4-BE49-F238E27FC236}">
                <a16:creationId xmlns:a16="http://schemas.microsoft.com/office/drawing/2014/main" id="{589A8122-AC80-40E3-96D5-121CDADFA065}"/>
              </a:ext>
            </a:extLst>
          </p:cNvPr>
          <p:cNvGrpSpPr/>
          <p:nvPr userDrawn="1"/>
        </p:nvGrpSpPr>
        <p:grpSpPr>
          <a:xfrm>
            <a:off x="3064089" y="1322496"/>
            <a:ext cx="3130304" cy="3130304"/>
            <a:chOff x="1725851" y="197234"/>
            <a:chExt cx="4799362" cy="4799363"/>
          </a:xfrm>
          <a:scene3d>
            <a:camera prst="orthographicFront">
              <a:rot lat="0" lon="0" rev="20399999"/>
            </a:camera>
            <a:lightRig rig="threePt" dir="t"/>
          </a:scene3d>
        </p:grpSpPr>
        <p:sp>
          <p:nvSpPr>
            <p:cNvPr id="125" name="Block Arc 124">
              <a:extLst>
                <a:ext uri="{FF2B5EF4-FFF2-40B4-BE49-F238E27FC236}">
                  <a16:creationId xmlns:a16="http://schemas.microsoft.com/office/drawing/2014/main" id="{8B4773C0-C0D3-47BC-9DA6-7814B27EBD87}"/>
                </a:ext>
              </a:extLst>
            </p:cNvPr>
            <p:cNvSpPr/>
            <p:nvPr/>
          </p:nvSpPr>
          <p:spPr>
            <a:xfrm>
              <a:off x="2160294" y="631678"/>
              <a:ext cx="3930473" cy="3930474"/>
            </a:xfrm>
            <a:prstGeom prst="blockArc">
              <a:avLst>
                <a:gd name="adj1" fmla="val 13500000"/>
                <a:gd name="adj2" fmla="val 16200000"/>
                <a:gd name="adj3" fmla="val 3430"/>
              </a:avLst>
            </a:prstGeom>
            <a:noFill/>
            <a:scene3d>
              <a:camera prst="orthographicFront">
                <a:rot lat="0" lon="0" rev="20399999"/>
              </a:camera>
              <a:lightRig rig="threePt" dir="t"/>
            </a:scene3d>
          </p:spPr>
          <p:style>
            <a:lnRef idx="0">
              <a:schemeClr val="accent1">
                <a:tint val="60000"/>
                <a:hueOff val="0"/>
                <a:satOff val="0"/>
                <a:lumOff val="0"/>
                <a:alphaOff val="0"/>
              </a:schemeClr>
            </a:lnRef>
            <a:fillRef idx="1">
              <a:scrgbClr r="0" g="0" b="0"/>
            </a:fillRef>
            <a:effectRef idx="0">
              <a:schemeClr val="accent1">
                <a:tint val="60000"/>
                <a:hueOff val="0"/>
                <a:satOff val="0"/>
                <a:lumOff val="0"/>
                <a:alphaOff val="0"/>
              </a:schemeClr>
            </a:effectRef>
            <a:fontRef idx="minor">
              <a:schemeClr val="lt1"/>
            </a:fontRef>
          </p:style>
        </p:sp>
        <p:sp>
          <p:nvSpPr>
            <p:cNvPr id="126" name="Block Arc 125">
              <a:extLst>
                <a:ext uri="{FF2B5EF4-FFF2-40B4-BE49-F238E27FC236}">
                  <a16:creationId xmlns:a16="http://schemas.microsoft.com/office/drawing/2014/main" id="{A81445D2-307B-4915-BE35-A0690B118478}"/>
                </a:ext>
              </a:extLst>
            </p:cNvPr>
            <p:cNvSpPr/>
            <p:nvPr/>
          </p:nvSpPr>
          <p:spPr>
            <a:xfrm>
              <a:off x="2160294" y="631678"/>
              <a:ext cx="3930473" cy="3930474"/>
            </a:xfrm>
            <a:prstGeom prst="blockArc">
              <a:avLst>
                <a:gd name="adj1" fmla="val 10800000"/>
                <a:gd name="adj2" fmla="val 13500000"/>
                <a:gd name="adj3" fmla="val 3430"/>
              </a:avLst>
            </a:prstGeom>
            <a:solidFill>
              <a:srgbClr val="9D9D9D"/>
            </a:solidFill>
            <a:scene3d>
              <a:camera prst="orthographicFront">
                <a:rot lat="0" lon="0" rev="20399999"/>
              </a:camera>
              <a:lightRig rig="threePt" dir="t"/>
            </a:scene3d>
          </p:spPr>
          <p:style>
            <a:lnRef idx="0">
              <a:schemeClr val="accent1">
                <a:tint val="60000"/>
                <a:hueOff val="0"/>
                <a:satOff val="0"/>
                <a:lumOff val="0"/>
                <a:alphaOff val="0"/>
              </a:schemeClr>
            </a:lnRef>
            <a:fillRef idx="1">
              <a:scrgbClr r="0" g="0" b="0"/>
            </a:fillRef>
            <a:effectRef idx="0">
              <a:schemeClr val="accent1">
                <a:tint val="60000"/>
                <a:hueOff val="0"/>
                <a:satOff val="0"/>
                <a:lumOff val="0"/>
                <a:alphaOff val="0"/>
              </a:schemeClr>
            </a:effectRef>
            <a:fontRef idx="minor">
              <a:schemeClr val="lt1"/>
            </a:fontRef>
          </p:style>
        </p:sp>
        <p:sp>
          <p:nvSpPr>
            <p:cNvPr id="127" name="Block Arc 126">
              <a:extLst>
                <a:ext uri="{FF2B5EF4-FFF2-40B4-BE49-F238E27FC236}">
                  <a16:creationId xmlns:a16="http://schemas.microsoft.com/office/drawing/2014/main" id="{040C25AE-24BA-45E6-A8BE-C902EA93A1E9}"/>
                </a:ext>
              </a:extLst>
            </p:cNvPr>
            <p:cNvSpPr/>
            <p:nvPr/>
          </p:nvSpPr>
          <p:spPr>
            <a:xfrm>
              <a:off x="2160294" y="631678"/>
              <a:ext cx="3930473" cy="3930474"/>
            </a:xfrm>
            <a:prstGeom prst="blockArc">
              <a:avLst>
                <a:gd name="adj1" fmla="val 8100000"/>
                <a:gd name="adj2" fmla="val 10800000"/>
                <a:gd name="adj3" fmla="val 3430"/>
              </a:avLst>
            </a:prstGeom>
            <a:solidFill>
              <a:schemeClr val="tx1"/>
            </a:solidFill>
            <a:scene3d>
              <a:camera prst="orthographicFront">
                <a:rot lat="0" lon="0" rev="20399999"/>
              </a:camera>
              <a:lightRig rig="threePt" dir="t"/>
            </a:scene3d>
          </p:spPr>
          <p:style>
            <a:lnRef idx="0">
              <a:schemeClr val="accent1">
                <a:tint val="60000"/>
                <a:hueOff val="0"/>
                <a:satOff val="0"/>
                <a:lumOff val="0"/>
                <a:alphaOff val="0"/>
              </a:schemeClr>
            </a:lnRef>
            <a:fillRef idx="1">
              <a:scrgbClr r="0" g="0" b="0"/>
            </a:fillRef>
            <a:effectRef idx="0">
              <a:schemeClr val="accent1">
                <a:tint val="60000"/>
                <a:hueOff val="0"/>
                <a:satOff val="0"/>
                <a:lumOff val="0"/>
                <a:alphaOff val="0"/>
              </a:schemeClr>
            </a:effectRef>
            <a:fontRef idx="minor">
              <a:schemeClr val="lt1"/>
            </a:fontRef>
          </p:style>
        </p:sp>
        <p:sp>
          <p:nvSpPr>
            <p:cNvPr id="128" name="Block Arc 127">
              <a:extLst>
                <a:ext uri="{FF2B5EF4-FFF2-40B4-BE49-F238E27FC236}">
                  <a16:creationId xmlns:a16="http://schemas.microsoft.com/office/drawing/2014/main" id="{5A9F5B74-98C4-4013-9696-A987424E2AA7}"/>
                </a:ext>
              </a:extLst>
            </p:cNvPr>
            <p:cNvSpPr/>
            <p:nvPr/>
          </p:nvSpPr>
          <p:spPr>
            <a:xfrm>
              <a:off x="2160294" y="631678"/>
              <a:ext cx="3930473" cy="3930474"/>
            </a:xfrm>
            <a:prstGeom prst="blockArc">
              <a:avLst>
                <a:gd name="adj1" fmla="val 5400000"/>
                <a:gd name="adj2" fmla="val 8100000"/>
                <a:gd name="adj3" fmla="val 3430"/>
              </a:avLst>
            </a:prstGeom>
            <a:solidFill>
              <a:srgbClr val="B4B4B4"/>
            </a:solidFill>
            <a:ln>
              <a:solidFill>
                <a:srgbClr val="A8A8A8"/>
              </a:solidFill>
            </a:ln>
            <a:scene3d>
              <a:camera prst="orthographicFront">
                <a:rot lat="0" lon="0" rev="20399999"/>
              </a:camera>
              <a:lightRig rig="threePt" dir="t"/>
            </a:scene3d>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en-IN" dirty="0"/>
            </a:p>
          </p:txBody>
        </p:sp>
        <p:sp>
          <p:nvSpPr>
            <p:cNvPr id="129" name="Block Arc 128">
              <a:extLst>
                <a:ext uri="{FF2B5EF4-FFF2-40B4-BE49-F238E27FC236}">
                  <a16:creationId xmlns:a16="http://schemas.microsoft.com/office/drawing/2014/main" id="{BAC0A140-1667-4633-9DE6-FC1D5F8BB363}"/>
                </a:ext>
              </a:extLst>
            </p:cNvPr>
            <p:cNvSpPr/>
            <p:nvPr/>
          </p:nvSpPr>
          <p:spPr>
            <a:xfrm>
              <a:off x="2160294" y="631678"/>
              <a:ext cx="3930473" cy="3930474"/>
            </a:xfrm>
            <a:prstGeom prst="blockArc">
              <a:avLst>
                <a:gd name="adj1" fmla="val 2700000"/>
                <a:gd name="adj2" fmla="val 5400000"/>
                <a:gd name="adj3" fmla="val 3430"/>
              </a:avLst>
            </a:prstGeom>
            <a:noFill/>
            <a:scene3d>
              <a:camera prst="orthographicFront">
                <a:rot lat="0" lon="0" rev="20399999"/>
              </a:camera>
              <a:lightRig rig="threePt" dir="t"/>
            </a:scene3d>
          </p:spPr>
          <p:style>
            <a:lnRef idx="0">
              <a:schemeClr val="accent1">
                <a:tint val="60000"/>
                <a:hueOff val="0"/>
                <a:satOff val="0"/>
                <a:lumOff val="0"/>
                <a:alphaOff val="0"/>
              </a:schemeClr>
            </a:lnRef>
            <a:fillRef idx="1">
              <a:scrgbClr r="0" g="0" b="0"/>
            </a:fillRef>
            <a:effectRef idx="0">
              <a:schemeClr val="accent1">
                <a:tint val="60000"/>
                <a:hueOff val="0"/>
                <a:satOff val="0"/>
                <a:lumOff val="0"/>
                <a:alphaOff val="0"/>
              </a:schemeClr>
            </a:effectRef>
            <a:fontRef idx="minor">
              <a:schemeClr val="lt1"/>
            </a:fontRef>
          </p:style>
        </p:sp>
        <p:sp>
          <p:nvSpPr>
            <p:cNvPr id="130" name="Block Arc 129">
              <a:extLst>
                <a:ext uri="{FF2B5EF4-FFF2-40B4-BE49-F238E27FC236}">
                  <a16:creationId xmlns:a16="http://schemas.microsoft.com/office/drawing/2014/main" id="{CFC036EC-2AE3-45D4-ADE2-396AC55ADFB8}"/>
                </a:ext>
              </a:extLst>
            </p:cNvPr>
            <p:cNvSpPr/>
            <p:nvPr/>
          </p:nvSpPr>
          <p:spPr>
            <a:xfrm>
              <a:off x="2160294" y="631678"/>
              <a:ext cx="3930473" cy="3930474"/>
            </a:xfrm>
            <a:prstGeom prst="blockArc">
              <a:avLst>
                <a:gd name="adj1" fmla="val 0"/>
                <a:gd name="adj2" fmla="val 2700000"/>
                <a:gd name="adj3" fmla="val 3430"/>
              </a:avLst>
            </a:prstGeom>
            <a:solidFill>
              <a:srgbClr val="F6323E"/>
            </a:solidFill>
            <a:scene3d>
              <a:camera prst="orthographicFront">
                <a:rot lat="0" lon="0" rev="20399999"/>
              </a:camera>
              <a:lightRig rig="threePt" dir="t"/>
            </a:scene3d>
          </p:spPr>
          <p:style>
            <a:lnRef idx="0">
              <a:schemeClr val="accent1">
                <a:tint val="60000"/>
                <a:hueOff val="0"/>
                <a:satOff val="0"/>
                <a:lumOff val="0"/>
                <a:alphaOff val="0"/>
              </a:schemeClr>
            </a:lnRef>
            <a:fillRef idx="1">
              <a:scrgbClr r="0" g="0" b="0"/>
            </a:fillRef>
            <a:effectRef idx="0">
              <a:schemeClr val="accent1">
                <a:tint val="60000"/>
                <a:hueOff val="0"/>
                <a:satOff val="0"/>
                <a:lumOff val="0"/>
                <a:alphaOff val="0"/>
              </a:schemeClr>
            </a:effectRef>
            <a:fontRef idx="minor">
              <a:schemeClr val="lt1"/>
            </a:fontRef>
          </p:style>
        </p:sp>
        <p:sp>
          <p:nvSpPr>
            <p:cNvPr id="131" name="Block Arc 130">
              <a:extLst>
                <a:ext uri="{FF2B5EF4-FFF2-40B4-BE49-F238E27FC236}">
                  <a16:creationId xmlns:a16="http://schemas.microsoft.com/office/drawing/2014/main" id="{111D4FF4-3487-4B26-A5FB-4442CCE5AA67}"/>
                </a:ext>
              </a:extLst>
            </p:cNvPr>
            <p:cNvSpPr/>
            <p:nvPr/>
          </p:nvSpPr>
          <p:spPr>
            <a:xfrm>
              <a:off x="2160294" y="631678"/>
              <a:ext cx="3930473" cy="3930474"/>
            </a:xfrm>
            <a:prstGeom prst="blockArc">
              <a:avLst>
                <a:gd name="adj1" fmla="val 18900000"/>
                <a:gd name="adj2" fmla="val 0"/>
                <a:gd name="adj3" fmla="val 3430"/>
              </a:avLst>
            </a:prstGeom>
            <a:solidFill>
              <a:srgbClr val="CCCCCC"/>
            </a:solidFill>
            <a:scene3d>
              <a:camera prst="orthographicFront">
                <a:rot lat="0" lon="0" rev="20399999"/>
              </a:camera>
              <a:lightRig rig="threePt" dir="t"/>
            </a:scene3d>
          </p:spPr>
          <p:style>
            <a:lnRef idx="0">
              <a:schemeClr val="accent1">
                <a:tint val="60000"/>
                <a:hueOff val="0"/>
                <a:satOff val="0"/>
                <a:lumOff val="0"/>
                <a:alphaOff val="0"/>
              </a:schemeClr>
            </a:lnRef>
            <a:fillRef idx="1">
              <a:scrgbClr r="0" g="0" b="0"/>
            </a:fillRef>
            <a:effectRef idx="0">
              <a:schemeClr val="accent1">
                <a:tint val="60000"/>
                <a:hueOff val="0"/>
                <a:satOff val="0"/>
                <a:lumOff val="0"/>
                <a:alphaOff val="0"/>
              </a:schemeClr>
            </a:effectRef>
            <a:fontRef idx="minor">
              <a:schemeClr val="lt1"/>
            </a:fontRef>
          </p:style>
        </p:sp>
        <p:sp>
          <p:nvSpPr>
            <p:cNvPr id="132" name="Block Arc 131">
              <a:extLst>
                <a:ext uri="{FF2B5EF4-FFF2-40B4-BE49-F238E27FC236}">
                  <a16:creationId xmlns:a16="http://schemas.microsoft.com/office/drawing/2014/main" id="{B0D772E5-AFBD-4B14-9B45-D8C082D21DD1}"/>
                </a:ext>
              </a:extLst>
            </p:cNvPr>
            <p:cNvSpPr/>
            <p:nvPr/>
          </p:nvSpPr>
          <p:spPr>
            <a:xfrm>
              <a:off x="2160294" y="631678"/>
              <a:ext cx="3930473" cy="3930474"/>
            </a:xfrm>
            <a:prstGeom prst="blockArc">
              <a:avLst>
                <a:gd name="adj1" fmla="val 16200000"/>
                <a:gd name="adj2" fmla="val 18900000"/>
                <a:gd name="adj3" fmla="val 3430"/>
              </a:avLst>
            </a:prstGeom>
            <a:solidFill>
              <a:srgbClr val="F6323E"/>
            </a:solidFill>
            <a:scene3d>
              <a:camera prst="orthographicFront">
                <a:rot lat="0" lon="0" rev="20399999"/>
              </a:camera>
              <a:lightRig rig="threePt" dir="t"/>
            </a:scene3d>
          </p:spPr>
          <p:style>
            <a:lnRef idx="0">
              <a:schemeClr val="accent1">
                <a:tint val="60000"/>
                <a:hueOff val="0"/>
                <a:satOff val="0"/>
                <a:lumOff val="0"/>
                <a:alphaOff val="0"/>
              </a:schemeClr>
            </a:lnRef>
            <a:fillRef idx="1">
              <a:scrgbClr r="0" g="0" b="0"/>
            </a:fillRef>
            <a:effectRef idx="0">
              <a:schemeClr val="accent1">
                <a:tint val="60000"/>
                <a:hueOff val="0"/>
                <a:satOff val="0"/>
                <a:lumOff val="0"/>
                <a:alphaOff val="0"/>
              </a:schemeClr>
            </a:effectRef>
            <a:fontRef idx="minor">
              <a:schemeClr val="lt1"/>
            </a:fontRef>
          </p:style>
        </p:sp>
        <p:sp>
          <p:nvSpPr>
            <p:cNvPr id="133" name="Freeform 31">
              <a:extLst>
                <a:ext uri="{FF2B5EF4-FFF2-40B4-BE49-F238E27FC236}">
                  <a16:creationId xmlns:a16="http://schemas.microsoft.com/office/drawing/2014/main" id="{84D681CB-D86E-4756-B454-2375714DDCEE}"/>
                </a:ext>
              </a:extLst>
            </p:cNvPr>
            <p:cNvSpPr/>
            <p:nvPr/>
          </p:nvSpPr>
          <p:spPr>
            <a:xfrm>
              <a:off x="3128723" y="1600108"/>
              <a:ext cx="1993614" cy="1993614"/>
            </a:xfrm>
            <a:custGeom>
              <a:avLst/>
              <a:gdLst>
                <a:gd name="connsiteX0" fmla="*/ 0 w 1993614"/>
                <a:gd name="connsiteY0" fmla="*/ 996807 h 1993614"/>
                <a:gd name="connsiteX1" fmla="*/ 996807 w 1993614"/>
                <a:gd name="connsiteY1" fmla="*/ 0 h 1993614"/>
                <a:gd name="connsiteX2" fmla="*/ 1993614 w 1993614"/>
                <a:gd name="connsiteY2" fmla="*/ 996807 h 1993614"/>
                <a:gd name="connsiteX3" fmla="*/ 996807 w 1993614"/>
                <a:gd name="connsiteY3" fmla="*/ 1993614 h 1993614"/>
                <a:gd name="connsiteX4" fmla="*/ 0 w 1993614"/>
                <a:gd name="connsiteY4" fmla="*/ 996807 h 19936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3614" h="1993614">
                  <a:moveTo>
                    <a:pt x="0" y="996807"/>
                  </a:moveTo>
                  <a:cubicBezTo>
                    <a:pt x="0" y="446286"/>
                    <a:pt x="446286" y="0"/>
                    <a:pt x="996807" y="0"/>
                  </a:cubicBezTo>
                  <a:cubicBezTo>
                    <a:pt x="1547328" y="0"/>
                    <a:pt x="1993614" y="446286"/>
                    <a:pt x="1993614" y="996807"/>
                  </a:cubicBezTo>
                  <a:cubicBezTo>
                    <a:pt x="1993614" y="1547328"/>
                    <a:pt x="1547328" y="1993614"/>
                    <a:pt x="996807" y="1993614"/>
                  </a:cubicBezTo>
                  <a:cubicBezTo>
                    <a:pt x="446286" y="1993614"/>
                    <a:pt x="0" y="1547328"/>
                    <a:pt x="0" y="996807"/>
                  </a:cubicBezTo>
                  <a:close/>
                </a:path>
              </a:pathLst>
            </a:custGeom>
            <a:noFill/>
            <a:ln w="50800">
              <a:solidFill>
                <a:srgbClr val="4C4C4C"/>
              </a:solidFill>
            </a:ln>
            <a:effectLst>
              <a:outerShdw blurRad="50800" dist="38100" dir="8100000" algn="tr" rotWithShape="0">
                <a:prstClr val="black">
                  <a:alpha val="40000"/>
                </a:prstClr>
              </a:outerShdw>
            </a:effectLst>
            <a:scene3d>
              <a:camera prst="orthographicFront">
                <a:rot lat="0" lon="0" rev="20399999"/>
              </a:camera>
              <a:lightRig rig="threePt" dir="t"/>
            </a:scene3d>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307198" tIns="307198" rIns="307198" bIns="307198" numCol="1" spcCol="1270" anchor="ctr" anchorCtr="0">
              <a:noAutofit/>
            </a:bodyPr>
            <a:lstStyle/>
            <a:p>
              <a:pPr lvl="0" algn="ctr" defTabSz="533400">
                <a:lnSpc>
                  <a:spcPct val="90000"/>
                </a:lnSpc>
                <a:spcBef>
                  <a:spcPct val="0"/>
                </a:spcBef>
                <a:spcAft>
                  <a:spcPct val="35000"/>
                </a:spcAft>
              </a:pPr>
              <a:endParaRPr lang="en-IN" sz="1200" kern="1200" dirty="0">
                <a:solidFill>
                  <a:srgbClr val="4C4C4C"/>
                </a:solidFill>
                <a:latin typeface="Roboto Cn" pitchFamily="2" charset="0"/>
                <a:ea typeface="Roboto Cn" pitchFamily="2" charset="0"/>
              </a:endParaRPr>
            </a:p>
          </p:txBody>
        </p:sp>
        <p:sp>
          <p:nvSpPr>
            <p:cNvPr id="134" name="Freeform 32">
              <a:extLst>
                <a:ext uri="{FF2B5EF4-FFF2-40B4-BE49-F238E27FC236}">
                  <a16:creationId xmlns:a16="http://schemas.microsoft.com/office/drawing/2014/main" id="{4B372692-F430-416D-8354-7E20E10DACB2}"/>
                </a:ext>
              </a:extLst>
            </p:cNvPr>
            <p:cNvSpPr/>
            <p:nvPr/>
          </p:nvSpPr>
          <p:spPr>
            <a:xfrm>
              <a:off x="3657379" y="197234"/>
              <a:ext cx="936302" cy="936302"/>
            </a:xfrm>
            <a:custGeom>
              <a:avLst/>
              <a:gdLst>
                <a:gd name="connsiteX0" fmla="*/ 0 w 936302"/>
                <a:gd name="connsiteY0" fmla="*/ 468151 h 936302"/>
                <a:gd name="connsiteX1" fmla="*/ 468151 w 936302"/>
                <a:gd name="connsiteY1" fmla="*/ 0 h 936302"/>
                <a:gd name="connsiteX2" fmla="*/ 936302 w 936302"/>
                <a:gd name="connsiteY2" fmla="*/ 468151 h 936302"/>
                <a:gd name="connsiteX3" fmla="*/ 468151 w 936302"/>
                <a:gd name="connsiteY3" fmla="*/ 936302 h 936302"/>
                <a:gd name="connsiteX4" fmla="*/ 0 w 936302"/>
                <a:gd name="connsiteY4" fmla="*/ 468151 h 9363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6302" h="936302">
                  <a:moveTo>
                    <a:pt x="0" y="468151"/>
                  </a:moveTo>
                  <a:cubicBezTo>
                    <a:pt x="0" y="209598"/>
                    <a:pt x="209598" y="0"/>
                    <a:pt x="468151" y="0"/>
                  </a:cubicBezTo>
                  <a:cubicBezTo>
                    <a:pt x="726704" y="0"/>
                    <a:pt x="936302" y="209598"/>
                    <a:pt x="936302" y="468151"/>
                  </a:cubicBezTo>
                  <a:cubicBezTo>
                    <a:pt x="936302" y="726704"/>
                    <a:pt x="726704" y="936302"/>
                    <a:pt x="468151" y="936302"/>
                  </a:cubicBezTo>
                  <a:cubicBezTo>
                    <a:pt x="209598" y="936302"/>
                    <a:pt x="0" y="726704"/>
                    <a:pt x="0" y="468151"/>
                  </a:cubicBezTo>
                  <a:close/>
                </a:path>
              </a:pathLst>
            </a:custGeom>
            <a:solidFill>
              <a:srgbClr val="F7F7F7"/>
            </a:solidFill>
            <a:ln w="57150">
              <a:solidFill>
                <a:srgbClr val="F6323E"/>
              </a:solidFill>
            </a:ln>
            <a:scene3d>
              <a:camera prst="orthographicFront">
                <a:rot lat="0" lon="0" rev="20399999"/>
              </a:camera>
              <a:lightRig rig="threePt" dir="t"/>
            </a:scene3d>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163788" tIns="163788" rIns="163788" bIns="163788" numCol="1" spcCol="1270" anchor="ctr" anchorCtr="0">
              <a:noAutofit/>
            </a:bodyPr>
            <a:lstStyle/>
            <a:p>
              <a:pPr lvl="0" algn="ctr" defTabSz="933450">
                <a:lnSpc>
                  <a:spcPct val="90000"/>
                </a:lnSpc>
                <a:spcBef>
                  <a:spcPct val="0"/>
                </a:spcBef>
                <a:spcAft>
                  <a:spcPct val="35000"/>
                </a:spcAft>
              </a:pPr>
              <a:endParaRPr lang="en-IN" sz="2100" kern="1200" dirty="0"/>
            </a:p>
          </p:txBody>
        </p:sp>
        <p:sp>
          <p:nvSpPr>
            <p:cNvPr id="135" name="Freeform 33">
              <a:extLst>
                <a:ext uri="{FF2B5EF4-FFF2-40B4-BE49-F238E27FC236}">
                  <a16:creationId xmlns:a16="http://schemas.microsoft.com/office/drawing/2014/main" id="{AA766CEF-78FC-4437-B612-CE45C199F0F1}"/>
                </a:ext>
              </a:extLst>
            </p:cNvPr>
            <p:cNvSpPr/>
            <p:nvPr/>
          </p:nvSpPr>
          <p:spPr>
            <a:xfrm>
              <a:off x="5023178" y="762966"/>
              <a:ext cx="936302" cy="936302"/>
            </a:xfrm>
            <a:custGeom>
              <a:avLst/>
              <a:gdLst>
                <a:gd name="connsiteX0" fmla="*/ 0 w 936302"/>
                <a:gd name="connsiteY0" fmla="*/ 468151 h 936302"/>
                <a:gd name="connsiteX1" fmla="*/ 468151 w 936302"/>
                <a:gd name="connsiteY1" fmla="*/ 0 h 936302"/>
                <a:gd name="connsiteX2" fmla="*/ 936302 w 936302"/>
                <a:gd name="connsiteY2" fmla="*/ 468151 h 936302"/>
                <a:gd name="connsiteX3" fmla="*/ 468151 w 936302"/>
                <a:gd name="connsiteY3" fmla="*/ 936302 h 936302"/>
                <a:gd name="connsiteX4" fmla="*/ 0 w 936302"/>
                <a:gd name="connsiteY4" fmla="*/ 468151 h 9363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6302" h="936302">
                  <a:moveTo>
                    <a:pt x="0" y="468151"/>
                  </a:moveTo>
                  <a:cubicBezTo>
                    <a:pt x="0" y="209598"/>
                    <a:pt x="209598" y="0"/>
                    <a:pt x="468151" y="0"/>
                  </a:cubicBezTo>
                  <a:cubicBezTo>
                    <a:pt x="726704" y="0"/>
                    <a:pt x="936302" y="209598"/>
                    <a:pt x="936302" y="468151"/>
                  </a:cubicBezTo>
                  <a:cubicBezTo>
                    <a:pt x="936302" y="726704"/>
                    <a:pt x="726704" y="936302"/>
                    <a:pt x="468151" y="936302"/>
                  </a:cubicBezTo>
                  <a:cubicBezTo>
                    <a:pt x="209598" y="936302"/>
                    <a:pt x="0" y="726704"/>
                    <a:pt x="0" y="468151"/>
                  </a:cubicBezTo>
                  <a:close/>
                </a:path>
              </a:pathLst>
            </a:custGeom>
            <a:solidFill>
              <a:srgbClr val="F7F7F7"/>
            </a:solidFill>
            <a:ln w="57150">
              <a:solidFill>
                <a:srgbClr val="CCCCCC"/>
              </a:solidFill>
            </a:ln>
            <a:scene3d>
              <a:camera prst="orthographicFront">
                <a:rot lat="0" lon="0" rev="20399999"/>
              </a:camera>
              <a:lightRig rig="threePt" dir="t"/>
            </a:scene3d>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163788" tIns="163788" rIns="163788" bIns="163788" numCol="1" spcCol="1270" anchor="ctr" anchorCtr="0">
              <a:noAutofit/>
            </a:bodyPr>
            <a:lstStyle/>
            <a:p>
              <a:pPr lvl="0" algn="ctr" defTabSz="933450">
                <a:lnSpc>
                  <a:spcPct val="90000"/>
                </a:lnSpc>
                <a:spcBef>
                  <a:spcPct val="0"/>
                </a:spcBef>
                <a:spcAft>
                  <a:spcPct val="35000"/>
                </a:spcAft>
              </a:pPr>
              <a:endParaRPr lang="en-IN" sz="2100" kern="1200" dirty="0"/>
            </a:p>
          </p:txBody>
        </p:sp>
        <p:sp>
          <p:nvSpPr>
            <p:cNvPr id="136" name="Freeform 34">
              <a:extLst>
                <a:ext uri="{FF2B5EF4-FFF2-40B4-BE49-F238E27FC236}">
                  <a16:creationId xmlns:a16="http://schemas.microsoft.com/office/drawing/2014/main" id="{D3187795-3A1A-4663-A396-492CCC07CB57}"/>
                </a:ext>
              </a:extLst>
            </p:cNvPr>
            <p:cNvSpPr/>
            <p:nvPr/>
          </p:nvSpPr>
          <p:spPr>
            <a:xfrm>
              <a:off x="5588911" y="2128764"/>
              <a:ext cx="936302" cy="936302"/>
            </a:xfrm>
            <a:custGeom>
              <a:avLst/>
              <a:gdLst>
                <a:gd name="connsiteX0" fmla="*/ 0 w 936302"/>
                <a:gd name="connsiteY0" fmla="*/ 468151 h 936302"/>
                <a:gd name="connsiteX1" fmla="*/ 468151 w 936302"/>
                <a:gd name="connsiteY1" fmla="*/ 0 h 936302"/>
                <a:gd name="connsiteX2" fmla="*/ 936302 w 936302"/>
                <a:gd name="connsiteY2" fmla="*/ 468151 h 936302"/>
                <a:gd name="connsiteX3" fmla="*/ 468151 w 936302"/>
                <a:gd name="connsiteY3" fmla="*/ 936302 h 936302"/>
                <a:gd name="connsiteX4" fmla="*/ 0 w 936302"/>
                <a:gd name="connsiteY4" fmla="*/ 468151 h 9363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6302" h="936302">
                  <a:moveTo>
                    <a:pt x="0" y="468151"/>
                  </a:moveTo>
                  <a:cubicBezTo>
                    <a:pt x="0" y="209598"/>
                    <a:pt x="209598" y="0"/>
                    <a:pt x="468151" y="0"/>
                  </a:cubicBezTo>
                  <a:cubicBezTo>
                    <a:pt x="726704" y="0"/>
                    <a:pt x="936302" y="209598"/>
                    <a:pt x="936302" y="468151"/>
                  </a:cubicBezTo>
                  <a:cubicBezTo>
                    <a:pt x="936302" y="726704"/>
                    <a:pt x="726704" y="936302"/>
                    <a:pt x="468151" y="936302"/>
                  </a:cubicBezTo>
                  <a:cubicBezTo>
                    <a:pt x="209598" y="936302"/>
                    <a:pt x="0" y="726704"/>
                    <a:pt x="0" y="468151"/>
                  </a:cubicBezTo>
                  <a:close/>
                </a:path>
              </a:pathLst>
            </a:custGeom>
            <a:solidFill>
              <a:srgbClr val="F7F7F7"/>
            </a:solidFill>
            <a:ln w="57150">
              <a:solidFill>
                <a:srgbClr val="F6323E"/>
              </a:solidFill>
            </a:ln>
            <a:scene3d>
              <a:camera prst="orthographicFront">
                <a:rot lat="0" lon="0" rev="20399999"/>
              </a:camera>
              <a:lightRig rig="threePt" dir="t"/>
            </a:scene3d>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163788" tIns="163788" rIns="163788" bIns="163788" numCol="1" spcCol="1270" anchor="ctr" anchorCtr="0">
              <a:noAutofit/>
            </a:bodyPr>
            <a:lstStyle/>
            <a:p>
              <a:pPr lvl="0" algn="ctr" defTabSz="933450">
                <a:lnSpc>
                  <a:spcPct val="90000"/>
                </a:lnSpc>
                <a:spcBef>
                  <a:spcPct val="0"/>
                </a:spcBef>
                <a:spcAft>
                  <a:spcPct val="35000"/>
                </a:spcAft>
              </a:pPr>
              <a:endParaRPr lang="en-IN" sz="2100" kern="1200" dirty="0"/>
            </a:p>
          </p:txBody>
        </p:sp>
        <p:sp>
          <p:nvSpPr>
            <p:cNvPr id="137" name="Freeform 35">
              <a:extLst>
                <a:ext uri="{FF2B5EF4-FFF2-40B4-BE49-F238E27FC236}">
                  <a16:creationId xmlns:a16="http://schemas.microsoft.com/office/drawing/2014/main" id="{20CBC2B0-8D13-49B1-9FA0-DF8B0AF5CB4B}"/>
                </a:ext>
              </a:extLst>
            </p:cNvPr>
            <p:cNvSpPr/>
            <p:nvPr/>
          </p:nvSpPr>
          <p:spPr>
            <a:xfrm>
              <a:off x="5023177" y="3494562"/>
              <a:ext cx="936302" cy="936302"/>
            </a:xfrm>
            <a:custGeom>
              <a:avLst/>
              <a:gdLst>
                <a:gd name="connsiteX0" fmla="*/ 0 w 936302"/>
                <a:gd name="connsiteY0" fmla="*/ 468151 h 936302"/>
                <a:gd name="connsiteX1" fmla="*/ 468151 w 936302"/>
                <a:gd name="connsiteY1" fmla="*/ 0 h 936302"/>
                <a:gd name="connsiteX2" fmla="*/ 936302 w 936302"/>
                <a:gd name="connsiteY2" fmla="*/ 468151 h 936302"/>
                <a:gd name="connsiteX3" fmla="*/ 468151 w 936302"/>
                <a:gd name="connsiteY3" fmla="*/ 936302 h 936302"/>
                <a:gd name="connsiteX4" fmla="*/ 0 w 936302"/>
                <a:gd name="connsiteY4" fmla="*/ 468151 h 9363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6302" h="936302">
                  <a:moveTo>
                    <a:pt x="0" y="468151"/>
                  </a:moveTo>
                  <a:cubicBezTo>
                    <a:pt x="0" y="209598"/>
                    <a:pt x="209598" y="0"/>
                    <a:pt x="468151" y="0"/>
                  </a:cubicBezTo>
                  <a:cubicBezTo>
                    <a:pt x="726704" y="0"/>
                    <a:pt x="936302" y="209598"/>
                    <a:pt x="936302" y="468151"/>
                  </a:cubicBezTo>
                  <a:cubicBezTo>
                    <a:pt x="936302" y="726704"/>
                    <a:pt x="726704" y="936302"/>
                    <a:pt x="468151" y="936302"/>
                  </a:cubicBezTo>
                  <a:cubicBezTo>
                    <a:pt x="209598" y="936302"/>
                    <a:pt x="0" y="726704"/>
                    <a:pt x="0" y="468151"/>
                  </a:cubicBezTo>
                  <a:close/>
                </a:path>
              </a:pathLst>
            </a:custGeom>
            <a:solidFill>
              <a:srgbClr val="F1F1F2"/>
            </a:solidFill>
            <a:ln w="57150">
              <a:solidFill>
                <a:srgbClr val="9D9D9D"/>
              </a:solidFill>
            </a:ln>
            <a:scene3d>
              <a:camera prst="orthographicFront">
                <a:rot lat="0" lon="0" rev="20399999"/>
              </a:camera>
              <a:lightRig rig="threePt" dir="t"/>
            </a:scene3d>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163788" tIns="163788" rIns="163788" bIns="163788" numCol="1" spcCol="1270" anchor="ctr" anchorCtr="0">
              <a:noAutofit/>
            </a:bodyPr>
            <a:lstStyle/>
            <a:p>
              <a:pPr lvl="0" algn="ctr" defTabSz="933450">
                <a:lnSpc>
                  <a:spcPct val="90000"/>
                </a:lnSpc>
                <a:spcBef>
                  <a:spcPct val="0"/>
                </a:spcBef>
                <a:spcAft>
                  <a:spcPct val="35000"/>
                </a:spcAft>
              </a:pPr>
              <a:endParaRPr lang="en-IN" sz="2100" kern="1200" dirty="0"/>
            </a:p>
          </p:txBody>
        </p:sp>
        <p:sp>
          <p:nvSpPr>
            <p:cNvPr id="138" name="Freeform 36">
              <a:extLst>
                <a:ext uri="{FF2B5EF4-FFF2-40B4-BE49-F238E27FC236}">
                  <a16:creationId xmlns:a16="http://schemas.microsoft.com/office/drawing/2014/main" id="{39019976-B1C2-4305-B168-A05BD0CB2C4E}"/>
                </a:ext>
              </a:extLst>
            </p:cNvPr>
            <p:cNvSpPr/>
            <p:nvPr/>
          </p:nvSpPr>
          <p:spPr>
            <a:xfrm>
              <a:off x="3657379" y="4060295"/>
              <a:ext cx="936302" cy="936302"/>
            </a:xfrm>
            <a:custGeom>
              <a:avLst/>
              <a:gdLst>
                <a:gd name="connsiteX0" fmla="*/ 0 w 936302"/>
                <a:gd name="connsiteY0" fmla="*/ 468151 h 936302"/>
                <a:gd name="connsiteX1" fmla="*/ 468151 w 936302"/>
                <a:gd name="connsiteY1" fmla="*/ 0 h 936302"/>
                <a:gd name="connsiteX2" fmla="*/ 936302 w 936302"/>
                <a:gd name="connsiteY2" fmla="*/ 468151 h 936302"/>
                <a:gd name="connsiteX3" fmla="*/ 468151 w 936302"/>
                <a:gd name="connsiteY3" fmla="*/ 936302 h 936302"/>
                <a:gd name="connsiteX4" fmla="*/ 0 w 936302"/>
                <a:gd name="connsiteY4" fmla="*/ 468151 h 9363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6302" h="936302">
                  <a:moveTo>
                    <a:pt x="0" y="468151"/>
                  </a:moveTo>
                  <a:cubicBezTo>
                    <a:pt x="0" y="209598"/>
                    <a:pt x="209598" y="0"/>
                    <a:pt x="468151" y="0"/>
                  </a:cubicBezTo>
                  <a:cubicBezTo>
                    <a:pt x="726704" y="0"/>
                    <a:pt x="936302" y="209598"/>
                    <a:pt x="936302" y="468151"/>
                  </a:cubicBezTo>
                  <a:cubicBezTo>
                    <a:pt x="936302" y="726704"/>
                    <a:pt x="726704" y="936302"/>
                    <a:pt x="468151" y="936302"/>
                  </a:cubicBezTo>
                  <a:cubicBezTo>
                    <a:pt x="209598" y="936302"/>
                    <a:pt x="0" y="726704"/>
                    <a:pt x="0" y="468151"/>
                  </a:cubicBezTo>
                  <a:close/>
                </a:path>
              </a:pathLst>
            </a:custGeom>
            <a:solidFill>
              <a:srgbClr val="F1F1F2"/>
            </a:solidFill>
            <a:ln w="57150">
              <a:solidFill>
                <a:srgbClr val="F6323E"/>
              </a:solidFill>
            </a:ln>
            <a:scene3d>
              <a:camera prst="orthographicFront">
                <a:rot lat="0" lon="0" rev="20399999"/>
              </a:camera>
              <a:lightRig rig="threePt" dir="t"/>
            </a:scene3d>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187918" tIns="187918" rIns="187918" bIns="187918" numCol="1" spcCol="1270" anchor="ctr" anchorCtr="0">
              <a:noAutofit/>
            </a:bodyPr>
            <a:lstStyle/>
            <a:p>
              <a:pPr lvl="0" algn="ctr" defTabSz="1778000">
                <a:lnSpc>
                  <a:spcPct val="90000"/>
                </a:lnSpc>
                <a:spcBef>
                  <a:spcPct val="0"/>
                </a:spcBef>
                <a:spcAft>
                  <a:spcPct val="35000"/>
                </a:spcAft>
              </a:pPr>
              <a:endParaRPr lang="en-IN" sz="4000" kern="1200" dirty="0"/>
            </a:p>
          </p:txBody>
        </p:sp>
        <p:sp>
          <p:nvSpPr>
            <p:cNvPr id="139" name="Freeform 37">
              <a:extLst>
                <a:ext uri="{FF2B5EF4-FFF2-40B4-BE49-F238E27FC236}">
                  <a16:creationId xmlns:a16="http://schemas.microsoft.com/office/drawing/2014/main" id="{BD305D83-550B-4C24-AF9F-AA9DE43E95EF}"/>
                </a:ext>
              </a:extLst>
            </p:cNvPr>
            <p:cNvSpPr/>
            <p:nvPr/>
          </p:nvSpPr>
          <p:spPr>
            <a:xfrm>
              <a:off x="2291582" y="3494564"/>
              <a:ext cx="936302" cy="936302"/>
            </a:xfrm>
            <a:custGeom>
              <a:avLst/>
              <a:gdLst>
                <a:gd name="connsiteX0" fmla="*/ 0 w 936302"/>
                <a:gd name="connsiteY0" fmla="*/ 468151 h 936302"/>
                <a:gd name="connsiteX1" fmla="*/ 468151 w 936302"/>
                <a:gd name="connsiteY1" fmla="*/ 0 h 936302"/>
                <a:gd name="connsiteX2" fmla="*/ 936302 w 936302"/>
                <a:gd name="connsiteY2" fmla="*/ 468151 h 936302"/>
                <a:gd name="connsiteX3" fmla="*/ 468151 w 936302"/>
                <a:gd name="connsiteY3" fmla="*/ 936302 h 936302"/>
                <a:gd name="connsiteX4" fmla="*/ 0 w 936302"/>
                <a:gd name="connsiteY4" fmla="*/ 468151 h 9363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6302" h="936302">
                  <a:moveTo>
                    <a:pt x="0" y="468151"/>
                  </a:moveTo>
                  <a:cubicBezTo>
                    <a:pt x="0" y="209598"/>
                    <a:pt x="209598" y="0"/>
                    <a:pt x="468151" y="0"/>
                  </a:cubicBezTo>
                  <a:cubicBezTo>
                    <a:pt x="726704" y="0"/>
                    <a:pt x="936302" y="209598"/>
                    <a:pt x="936302" y="468151"/>
                  </a:cubicBezTo>
                  <a:cubicBezTo>
                    <a:pt x="936302" y="726704"/>
                    <a:pt x="726704" y="936302"/>
                    <a:pt x="468151" y="936302"/>
                  </a:cubicBezTo>
                  <a:cubicBezTo>
                    <a:pt x="209598" y="936302"/>
                    <a:pt x="0" y="726704"/>
                    <a:pt x="0" y="468151"/>
                  </a:cubicBezTo>
                  <a:close/>
                </a:path>
              </a:pathLst>
            </a:custGeom>
            <a:solidFill>
              <a:srgbClr val="F1F1F2"/>
            </a:solidFill>
            <a:ln w="57150">
              <a:solidFill>
                <a:srgbClr val="A8A8A8"/>
              </a:solidFill>
            </a:ln>
            <a:scene3d>
              <a:camera prst="orthographicFront">
                <a:rot lat="0" lon="0" rev="20399999"/>
              </a:camera>
              <a:lightRig rig="threePt" dir="t"/>
            </a:scene3d>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187918" tIns="187918" rIns="187918" bIns="187918" numCol="1" spcCol="1270" anchor="ctr" anchorCtr="0">
              <a:noAutofit/>
            </a:bodyPr>
            <a:lstStyle/>
            <a:p>
              <a:pPr lvl="0" algn="ctr" defTabSz="1778000">
                <a:lnSpc>
                  <a:spcPct val="90000"/>
                </a:lnSpc>
                <a:spcBef>
                  <a:spcPct val="0"/>
                </a:spcBef>
                <a:spcAft>
                  <a:spcPct val="35000"/>
                </a:spcAft>
              </a:pPr>
              <a:endParaRPr lang="en-IN" sz="4000" kern="1200" dirty="0"/>
            </a:p>
          </p:txBody>
        </p:sp>
        <p:sp>
          <p:nvSpPr>
            <p:cNvPr id="140" name="Freeform 38">
              <a:extLst>
                <a:ext uri="{FF2B5EF4-FFF2-40B4-BE49-F238E27FC236}">
                  <a16:creationId xmlns:a16="http://schemas.microsoft.com/office/drawing/2014/main" id="{92041494-44D7-4E45-A4CF-B5BE55A644BA}"/>
                </a:ext>
              </a:extLst>
            </p:cNvPr>
            <p:cNvSpPr/>
            <p:nvPr/>
          </p:nvSpPr>
          <p:spPr>
            <a:xfrm>
              <a:off x="1725851" y="2128764"/>
              <a:ext cx="936302" cy="936302"/>
            </a:xfrm>
            <a:custGeom>
              <a:avLst/>
              <a:gdLst>
                <a:gd name="connsiteX0" fmla="*/ 0 w 936302"/>
                <a:gd name="connsiteY0" fmla="*/ 468151 h 936302"/>
                <a:gd name="connsiteX1" fmla="*/ 468151 w 936302"/>
                <a:gd name="connsiteY1" fmla="*/ 0 h 936302"/>
                <a:gd name="connsiteX2" fmla="*/ 936302 w 936302"/>
                <a:gd name="connsiteY2" fmla="*/ 468151 h 936302"/>
                <a:gd name="connsiteX3" fmla="*/ 468151 w 936302"/>
                <a:gd name="connsiteY3" fmla="*/ 936302 h 936302"/>
                <a:gd name="connsiteX4" fmla="*/ 0 w 936302"/>
                <a:gd name="connsiteY4" fmla="*/ 468151 h 9363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6302" h="936302">
                  <a:moveTo>
                    <a:pt x="0" y="468151"/>
                  </a:moveTo>
                  <a:cubicBezTo>
                    <a:pt x="0" y="209598"/>
                    <a:pt x="209598" y="0"/>
                    <a:pt x="468151" y="0"/>
                  </a:cubicBezTo>
                  <a:cubicBezTo>
                    <a:pt x="726704" y="0"/>
                    <a:pt x="936302" y="209598"/>
                    <a:pt x="936302" y="468151"/>
                  </a:cubicBezTo>
                  <a:cubicBezTo>
                    <a:pt x="936302" y="726704"/>
                    <a:pt x="726704" y="936302"/>
                    <a:pt x="468151" y="936302"/>
                  </a:cubicBezTo>
                  <a:cubicBezTo>
                    <a:pt x="209598" y="936302"/>
                    <a:pt x="0" y="726704"/>
                    <a:pt x="0" y="468151"/>
                  </a:cubicBezTo>
                  <a:close/>
                </a:path>
              </a:pathLst>
            </a:custGeom>
            <a:solidFill>
              <a:srgbClr val="F1F1F2"/>
            </a:solidFill>
            <a:ln w="57150">
              <a:solidFill>
                <a:schemeClr val="tx1"/>
              </a:solidFill>
            </a:ln>
            <a:scene3d>
              <a:camera prst="orthographicFront">
                <a:rot lat="0" lon="0" rev="20399999"/>
              </a:camera>
              <a:lightRig rig="threePt" dir="t"/>
            </a:scene3d>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187918" tIns="187918" rIns="187918" bIns="187918" numCol="1" spcCol="1270" anchor="ctr" anchorCtr="0">
              <a:noAutofit/>
            </a:bodyPr>
            <a:lstStyle/>
            <a:p>
              <a:pPr lvl="0" algn="ctr" defTabSz="1778000">
                <a:lnSpc>
                  <a:spcPct val="90000"/>
                </a:lnSpc>
                <a:spcBef>
                  <a:spcPct val="0"/>
                </a:spcBef>
                <a:spcAft>
                  <a:spcPct val="35000"/>
                </a:spcAft>
              </a:pPr>
              <a:endParaRPr lang="en-IN" sz="4000" kern="1200" dirty="0"/>
            </a:p>
          </p:txBody>
        </p:sp>
        <p:sp>
          <p:nvSpPr>
            <p:cNvPr id="141" name="Freeform 39">
              <a:extLst>
                <a:ext uri="{FF2B5EF4-FFF2-40B4-BE49-F238E27FC236}">
                  <a16:creationId xmlns:a16="http://schemas.microsoft.com/office/drawing/2014/main" id="{290FE087-25E7-4182-A982-270275095219}"/>
                </a:ext>
              </a:extLst>
            </p:cNvPr>
            <p:cNvSpPr/>
            <p:nvPr/>
          </p:nvSpPr>
          <p:spPr>
            <a:xfrm>
              <a:off x="2291581" y="762965"/>
              <a:ext cx="936302" cy="936302"/>
            </a:xfrm>
            <a:custGeom>
              <a:avLst/>
              <a:gdLst>
                <a:gd name="connsiteX0" fmla="*/ 0 w 936302"/>
                <a:gd name="connsiteY0" fmla="*/ 468151 h 936302"/>
                <a:gd name="connsiteX1" fmla="*/ 468151 w 936302"/>
                <a:gd name="connsiteY1" fmla="*/ 0 h 936302"/>
                <a:gd name="connsiteX2" fmla="*/ 936302 w 936302"/>
                <a:gd name="connsiteY2" fmla="*/ 468151 h 936302"/>
                <a:gd name="connsiteX3" fmla="*/ 468151 w 936302"/>
                <a:gd name="connsiteY3" fmla="*/ 936302 h 936302"/>
                <a:gd name="connsiteX4" fmla="*/ 0 w 936302"/>
                <a:gd name="connsiteY4" fmla="*/ 468151 h 9363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6302" h="936302">
                  <a:moveTo>
                    <a:pt x="0" y="468151"/>
                  </a:moveTo>
                  <a:cubicBezTo>
                    <a:pt x="0" y="209598"/>
                    <a:pt x="209598" y="0"/>
                    <a:pt x="468151" y="0"/>
                  </a:cubicBezTo>
                  <a:cubicBezTo>
                    <a:pt x="726704" y="0"/>
                    <a:pt x="936302" y="209598"/>
                    <a:pt x="936302" y="468151"/>
                  </a:cubicBezTo>
                  <a:cubicBezTo>
                    <a:pt x="936302" y="726704"/>
                    <a:pt x="726704" y="936302"/>
                    <a:pt x="468151" y="936302"/>
                  </a:cubicBezTo>
                  <a:cubicBezTo>
                    <a:pt x="209598" y="936302"/>
                    <a:pt x="0" y="726704"/>
                    <a:pt x="0" y="468151"/>
                  </a:cubicBezTo>
                  <a:close/>
                </a:path>
              </a:pathLst>
            </a:custGeom>
            <a:solidFill>
              <a:srgbClr val="F7F7F7"/>
            </a:solidFill>
            <a:ln w="57150">
              <a:solidFill>
                <a:srgbClr val="989898"/>
              </a:solidFill>
            </a:ln>
            <a:scene3d>
              <a:camera prst="orthographicFront">
                <a:rot lat="0" lon="0" rev="20399999"/>
              </a:camera>
              <a:lightRig rig="threePt" dir="t"/>
            </a:scene3d>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187918" tIns="187918" rIns="187918" bIns="187918" numCol="1" spcCol="1270" anchor="ctr" anchorCtr="0">
              <a:noAutofit/>
            </a:bodyPr>
            <a:lstStyle/>
            <a:p>
              <a:pPr lvl="0" algn="ctr" defTabSz="1778000">
                <a:lnSpc>
                  <a:spcPct val="90000"/>
                </a:lnSpc>
                <a:spcBef>
                  <a:spcPct val="0"/>
                </a:spcBef>
                <a:spcAft>
                  <a:spcPct val="35000"/>
                </a:spcAft>
              </a:pPr>
              <a:endParaRPr lang="en-IN" sz="4000" kern="1200" dirty="0"/>
            </a:p>
          </p:txBody>
        </p:sp>
      </p:grpSp>
      <p:pic>
        <p:nvPicPr>
          <p:cNvPr id="142" name="Picture 141">
            <a:extLst>
              <a:ext uri="{FF2B5EF4-FFF2-40B4-BE49-F238E27FC236}">
                <a16:creationId xmlns:a16="http://schemas.microsoft.com/office/drawing/2014/main" id="{E4F76C4B-B815-42DE-AFB4-459EFEE7BC9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906518" y="1572770"/>
            <a:ext cx="365816" cy="365816"/>
          </a:xfrm>
          <a:prstGeom prst="rect">
            <a:avLst/>
          </a:prstGeom>
          <a:scene3d>
            <a:camera prst="orthographicFront">
              <a:rot lat="0" lon="0" rev="0"/>
            </a:camera>
            <a:lightRig rig="threePt" dir="t"/>
          </a:scene3d>
        </p:spPr>
      </p:pic>
      <p:pic>
        <p:nvPicPr>
          <p:cNvPr id="143" name="Picture 142">
            <a:extLst>
              <a:ext uri="{FF2B5EF4-FFF2-40B4-BE49-F238E27FC236}">
                <a16:creationId xmlns:a16="http://schemas.microsoft.com/office/drawing/2014/main" id="{3BE0AA93-5B5E-4D23-B226-9514D65897BB}"/>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972122" y="3840710"/>
            <a:ext cx="365816" cy="365816"/>
          </a:xfrm>
          <a:prstGeom prst="rect">
            <a:avLst/>
          </a:prstGeom>
          <a:scene3d>
            <a:camera prst="orthographicFront">
              <a:rot lat="0" lon="0" rev="0"/>
            </a:camera>
            <a:lightRig rig="threePt" dir="t"/>
          </a:scene3d>
        </p:spPr>
      </p:pic>
      <p:pic>
        <p:nvPicPr>
          <p:cNvPr id="144" name="Picture 143">
            <a:extLst>
              <a:ext uri="{FF2B5EF4-FFF2-40B4-BE49-F238E27FC236}">
                <a16:creationId xmlns:a16="http://schemas.microsoft.com/office/drawing/2014/main" id="{CB655488-71C0-424A-96C6-3E76C4B878FE}"/>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285784" y="3229619"/>
            <a:ext cx="365816" cy="365816"/>
          </a:xfrm>
          <a:prstGeom prst="rect">
            <a:avLst/>
          </a:prstGeom>
          <a:scene3d>
            <a:camera prst="orthographicFront">
              <a:rot lat="0" lon="0" rev="0"/>
            </a:camera>
            <a:lightRig rig="threePt" dir="t"/>
          </a:scene3d>
        </p:spPr>
      </p:pic>
      <p:pic>
        <p:nvPicPr>
          <p:cNvPr id="145" name="Picture 144">
            <a:extLst>
              <a:ext uri="{FF2B5EF4-FFF2-40B4-BE49-F238E27FC236}">
                <a16:creationId xmlns:a16="http://schemas.microsoft.com/office/drawing/2014/main" id="{ACF79AE9-77DE-42C0-991F-B3FAD8278169}"/>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3260129" y="2284117"/>
            <a:ext cx="365816" cy="365816"/>
          </a:xfrm>
          <a:prstGeom prst="rect">
            <a:avLst/>
          </a:prstGeom>
          <a:scene3d>
            <a:camera prst="orthographicFront">
              <a:rot lat="0" lon="0" rev="0"/>
            </a:camera>
            <a:lightRig rig="threePt" dir="t"/>
          </a:scene3d>
        </p:spPr>
      </p:pic>
      <p:pic>
        <p:nvPicPr>
          <p:cNvPr id="146" name="Picture 145">
            <a:extLst>
              <a:ext uri="{FF2B5EF4-FFF2-40B4-BE49-F238E27FC236}">
                <a16:creationId xmlns:a16="http://schemas.microsoft.com/office/drawing/2014/main" id="{1E127694-CB04-4394-88E1-0D173E808273}"/>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871063" y="1518775"/>
            <a:ext cx="365816" cy="365816"/>
          </a:xfrm>
          <a:prstGeom prst="rect">
            <a:avLst/>
          </a:prstGeom>
          <a:scene3d>
            <a:camera prst="orthographicFront">
              <a:rot lat="0" lon="0" rev="0"/>
            </a:camera>
            <a:lightRig rig="threePt" dir="t"/>
          </a:scene3d>
        </p:spPr>
      </p:pic>
      <p:pic>
        <p:nvPicPr>
          <p:cNvPr id="147" name="Picture 146">
            <a:extLst>
              <a:ext uri="{FF2B5EF4-FFF2-40B4-BE49-F238E27FC236}">
                <a16:creationId xmlns:a16="http://schemas.microsoft.com/office/drawing/2014/main" id="{7C33CD56-CCCB-40E1-84F7-6636672DCD5B}"/>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5606880" y="2182634"/>
            <a:ext cx="365816" cy="365816"/>
          </a:xfrm>
          <a:prstGeom prst="rect">
            <a:avLst/>
          </a:prstGeom>
          <a:scene3d>
            <a:camera prst="orthographicFront">
              <a:rot lat="0" lon="0" rev="0"/>
            </a:camera>
            <a:lightRig rig="threePt" dir="t"/>
          </a:scene3d>
        </p:spPr>
      </p:pic>
      <p:pic>
        <p:nvPicPr>
          <p:cNvPr id="148" name="Picture 147">
            <a:extLst>
              <a:ext uri="{FF2B5EF4-FFF2-40B4-BE49-F238E27FC236}">
                <a16:creationId xmlns:a16="http://schemas.microsoft.com/office/drawing/2014/main" id="{98979666-D489-4280-ADFE-5A951BBF8895}"/>
              </a:ext>
            </a:extLst>
          </p:cNvPr>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5641355" y="3145032"/>
            <a:ext cx="365816" cy="365816"/>
          </a:xfrm>
          <a:prstGeom prst="rect">
            <a:avLst/>
          </a:prstGeom>
          <a:scene3d>
            <a:camera prst="orthographicFront">
              <a:rot lat="0" lon="0" rev="0"/>
            </a:camera>
            <a:lightRig rig="threePt" dir="t"/>
          </a:scene3d>
        </p:spPr>
      </p:pic>
      <p:pic>
        <p:nvPicPr>
          <p:cNvPr id="149" name="Picture 148">
            <a:extLst>
              <a:ext uri="{FF2B5EF4-FFF2-40B4-BE49-F238E27FC236}">
                <a16:creationId xmlns:a16="http://schemas.microsoft.com/office/drawing/2014/main" id="{E5B1353A-C1EF-4AB0-9FEA-62B7358C4F2A}"/>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4014639" y="3877794"/>
            <a:ext cx="365816" cy="365816"/>
          </a:xfrm>
          <a:prstGeom prst="rect">
            <a:avLst/>
          </a:prstGeom>
          <a:scene3d>
            <a:camera prst="orthographicFront">
              <a:rot lat="0" lon="0" rev="0"/>
            </a:camera>
            <a:lightRig rig="threePt" dir="t"/>
          </a:scene3d>
        </p:spPr>
      </p:pic>
      <p:sp>
        <p:nvSpPr>
          <p:cNvPr id="150" name="Text Placeholder 14">
            <a:extLst>
              <a:ext uri="{FF2B5EF4-FFF2-40B4-BE49-F238E27FC236}">
                <a16:creationId xmlns:a16="http://schemas.microsoft.com/office/drawing/2014/main" id="{966432A7-F3D2-4BD6-AFE8-25EAF6CCF3DC}"/>
              </a:ext>
            </a:extLst>
          </p:cNvPr>
          <p:cNvSpPr>
            <a:spLocks noGrp="1"/>
          </p:cNvSpPr>
          <p:nvPr>
            <p:ph type="body" sz="quarter" idx="55" hasCustomPrompt="1"/>
          </p:nvPr>
        </p:nvSpPr>
        <p:spPr>
          <a:xfrm>
            <a:off x="4052675" y="2723156"/>
            <a:ext cx="1182772" cy="386646"/>
          </a:xfrm>
          <a:prstGeom prst="rect">
            <a:avLst/>
          </a:prstGeom>
        </p:spPr>
        <p:txBody>
          <a:bodyPr>
            <a:noAutofit/>
          </a:bodyPr>
          <a:lstStyle>
            <a:lvl1pPr marL="0" indent="0" algn="ctr">
              <a:buNone/>
              <a:defRPr sz="1100" b="1" baseline="0">
                <a:solidFill>
                  <a:srgbClr val="989898"/>
                </a:solidFill>
                <a:latin typeface="Proxima Nova Rg" pitchFamily="50" charset="0"/>
                <a:ea typeface="Roboto Cn" pitchFamily="2" charset="0"/>
              </a:defRPr>
            </a:lvl1pPr>
          </a:lstStyle>
          <a:p>
            <a:pPr lvl="0"/>
            <a:r>
              <a:rPr lang="en-IN" dirty="0"/>
              <a:t>INFOGRAPHIC </a:t>
            </a:r>
            <a:br>
              <a:rPr lang="en-IN" dirty="0"/>
            </a:br>
            <a:r>
              <a:rPr lang="en-IN" dirty="0"/>
              <a:t>TEMPLATE</a:t>
            </a:r>
          </a:p>
        </p:txBody>
      </p:sp>
      <p:sp>
        <p:nvSpPr>
          <p:cNvPr id="56" name="Rectangle 55">
            <a:extLst>
              <a:ext uri="{FF2B5EF4-FFF2-40B4-BE49-F238E27FC236}">
                <a16:creationId xmlns:a16="http://schemas.microsoft.com/office/drawing/2014/main" id="{6F353FB6-AAE4-CB41-BDE4-670BCBA98965}"/>
              </a:ext>
            </a:extLst>
          </p:cNvPr>
          <p:cNvSpPr/>
          <p:nvPr userDrawn="1"/>
        </p:nvSpPr>
        <p:spPr>
          <a:xfrm>
            <a:off x="0" y="0"/>
            <a:ext cx="9144000" cy="636862"/>
          </a:xfrm>
          <a:prstGeom prst="rect">
            <a:avLst/>
          </a:prstGeom>
          <a:solidFill>
            <a:srgbClr val="F5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58" name="Title 11">
            <a:extLst>
              <a:ext uri="{FF2B5EF4-FFF2-40B4-BE49-F238E27FC236}">
                <a16:creationId xmlns:a16="http://schemas.microsoft.com/office/drawing/2014/main" id="{129AD187-3F06-B142-AE95-538A3E04D765}"/>
              </a:ext>
            </a:extLst>
          </p:cNvPr>
          <p:cNvSpPr>
            <a:spLocks noGrp="1"/>
          </p:cNvSpPr>
          <p:nvPr>
            <p:ph type="title" hasCustomPrompt="1"/>
          </p:nvPr>
        </p:nvSpPr>
        <p:spPr>
          <a:xfrm>
            <a:off x="316679" y="121966"/>
            <a:ext cx="3735903" cy="382564"/>
          </a:xfrm>
        </p:spPr>
        <p:txBody>
          <a:bodyPr>
            <a:noAutofit/>
          </a:bodyPr>
          <a:lstStyle>
            <a:lvl1pPr>
              <a:defRPr sz="2400" b="0" i="0">
                <a:solidFill>
                  <a:schemeClr val="bg1"/>
                </a:solidFill>
                <a:latin typeface="Proxima Nova" panose="02000506030000020004" pitchFamily="2" charset="0"/>
              </a:defRPr>
            </a:lvl1pPr>
          </a:lstStyle>
          <a:p>
            <a:r>
              <a:rPr lang="en-US" dirty="0"/>
              <a:t>Click to add title</a:t>
            </a:r>
            <a:endParaRPr lang="en-IN" dirty="0"/>
          </a:p>
        </p:txBody>
      </p:sp>
      <p:pic>
        <p:nvPicPr>
          <p:cNvPr id="59" name="Picture 58">
            <a:extLst>
              <a:ext uri="{FF2B5EF4-FFF2-40B4-BE49-F238E27FC236}">
                <a16:creationId xmlns:a16="http://schemas.microsoft.com/office/drawing/2014/main" id="{6B944F7C-69EF-FC48-847F-BEF393C6B40F}"/>
              </a:ext>
            </a:extLst>
          </p:cNvPr>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7929288" y="210064"/>
            <a:ext cx="813630" cy="217218"/>
          </a:xfrm>
          <a:prstGeom prst="rect">
            <a:avLst/>
          </a:prstGeom>
        </p:spPr>
      </p:pic>
    </p:spTree>
    <p:extLst>
      <p:ext uri="{BB962C8B-B14F-4D97-AF65-F5344CB8AC3E}">
        <p14:creationId xmlns:p14="http://schemas.microsoft.com/office/powerpoint/2010/main" val="2753332641"/>
      </p:ext>
    </p:extLst>
  </p:cSld>
  <p:clrMapOvr>
    <a:masterClrMapping/>
  </p:clrMapOvr>
  <p:extLst>
    <p:ext uri="{DCECCB84-F9BA-43D5-87BE-67443E8EF086}">
      <p15:sldGuideLst xmlns:p15="http://schemas.microsoft.com/office/powerpoint/2012/main">
        <p15:guide id="1" orient="horz" pos="395"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9_Custom Layout">
    <p:spTree>
      <p:nvGrpSpPr>
        <p:cNvPr id="1" name=""/>
        <p:cNvGrpSpPr/>
        <p:nvPr/>
      </p:nvGrpSpPr>
      <p:grpSpPr>
        <a:xfrm>
          <a:off x="0" y="0"/>
          <a:ext cx="0" cy="0"/>
          <a:chOff x="0" y="0"/>
          <a:chExt cx="0" cy="0"/>
        </a:xfrm>
      </p:grpSpPr>
      <p:sp>
        <p:nvSpPr>
          <p:cNvPr id="6" name="Date Placeholder 5">
            <a:extLst>
              <a:ext uri="{FF2B5EF4-FFF2-40B4-BE49-F238E27FC236}">
                <a16:creationId xmlns:a16="http://schemas.microsoft.com/office/drawing/2014/main" id="{CAB3B546-51CB-4994-A9F1-8F1962DB7C80}"/>
              </a:ext>
            </a:extLst>
          </p:cNvPr>
          <p:cNvSpPr>
            <a:spLocks noGrp="1"/>
          </p:cNvSpPr>
          <p:nvPr>
            <p:ph type="dt" sz="half" idx="10"/>
          </p:nvPr>
        </p:nvSpPr>
        <p:spPr/>
        <p:txBody>
          <a:bodyPr/>
          <a:lstStyle/>
          <a:p>
            <a:fld id="{500D484D-755B-CC43-99C4-2BB0EB76FEF6}" type="datetime1">
              <a:rPr lang="en-IN" smtClean="0"/>
              <a:t>13-11-2021</a:t>
            </a:fld>
            <a:endParaRPr lang="en-IN"/>
          </a:p>
        </p:txBody>
      </p:sp>
      <p:sp>
        <p:nvSpPr>
          <p:cNvPr id="8" name="Slide Number Placeholder 7">
            <a:extLst>
              <a:ext uri="{FF2B5EF4-FFF2-40B4-BE49-F238E27FC236}">
                <a16:creationId xmlns:a16="http://schemas.microsoft.com/office/drawing/2014/main" id="{64FD5022-C834-4670-BF94-5D8ED5DD90FA}"/>
              </a:ext>
            </a:extLst>
          </p:cNvPr>
          <p:cNvSpPr>
            <a:spLocks noGrp="1"/>
          </p:cNvSpPr>
          <p:nvPr>
            <p:ph type="sldNum" sz="quarter" idx="12"/>
          </p:nvPr>
        </p:nvSpPr>
        <p:spPr/>
        <p:txBody>
          <a:bodyPr/>
          <a:lstStyle/>
          <a:p>
            <a:fld id="{273EEA2F-D825-49D3-9C25-497F06EFD3F7}" type="slidenum">
              <a:rPr lang="en-IN" smtClean="0"/>
              <a:t>‹#›</a:t>
            </a:fld>
            <a:endParaRPr lang="en-IN"/>
          </a:p>
        </p:txBody>
      </p:sp>
      <p:sp>
        <p:nvSpPr>
          <p:cNvPr id="14" name="Text Placeholder 8">
            <a:extLst>
              <a:ext uri="{FF2B5EF4-FFF2-40B4-BE49-F238E27FC236}">
                <a16:creationId xmlns:a16="http://schemas.microsoft.com/office/drawing/2014/main" id="{8C99F4FE-101A-4013-A504-B6C2195E7126}"/>
              </a:ext>
            </a:extLst>
          </p:cNvPr>
          <p:cNvSpPr>
            <a:spLocks noGrp="1"/>
          </p:cNvSpPr>
          <p:nvPr>
            <p:ph type="body" sz="quarter" idx="15" hasCustomPrompt="1"/>
          </p:nvPr>
        </p:nvSpPr>
        <p:spPr>
          <a:xfrm>
            <a:off x="630238" y="1455738"/>
            <a:ext cx="2933700" cy="3060700"/>
          </a:xfrm>
          <a:prstGeom prst="rect">
            <a:avLst/>
          </a:prstGeom>
        </p:spPr>
        <p:txBody>
          <a:bodyPr anchor="t"/>
          <a:lstStyle>
            <a:lvl1pPr marL="0" indent="0" algn="l">
              <a:buNone/>
              <a:defRPr sz="1820" b="0">
                <a:solidFill>
                  <a:schemeClr val="tx1"/>
                </a:solidFill>
                <a:latin typeface="Proxima Nova Rg" panose="02000506030000020004" pitchFamily="50" charset="0"/>
              </a:defRPr>
            </a:lvl1pPr>
          </a:lstStyle>
          <a:p>
            <a:pPr lvl="0"/>
            <a:r>
              <a:rPr lang="en-IN" dirty="0"/>
              <a:t>Click to add text</a:t>
            </a:r>
          </a:p>
        </p:txBody>
      </p:sp>
      <p:sp>
        <p:nvSpPr>
          <p:cNvPr id="4" name="Chart Placeholder 3"/>
          <p:cNvSpPr>
            <a:spLocks noGrp="1"/>
          </p:cNvSpPr>
          <p:nvPr>
            <p:ph type="chart" sz="quarter" idx="16" hasCustomPrompt="1"/>
          </p:nvPr>
        </p:nvSpPr>
        <p:spPr>
          <a:xfrm>
            <a:off x="3676650" y="1466850"/>
            <a:ext cx="4845050" cy="3048000"/>
          </a:xfrm>
          <a:prstGeom prst="rect">
            <a:avLst/>
          </a:prstGeom>
        </p:spPr>
        <p:txBody>
          <a:bodyPr/>
          <a:lstStyle>
            <a:lvl1pPr marL="0" indent="0">
              <a:buNone/>
              <a:defRPr lang="en-IN" sz="1100" dirty="0">
                <a:latin typeface="Proxima Nova Rg" pitchFamily="50" charset="0"/>
              </a:defRPr>
            </a:lvl1pPr>
          </a:lstStyle>
          <a:p>
            <a:r>
              <a:rPr lang="en-IN" dirty="0"/>
              <a:t>Click to add chart</a:t>
            </a:r>
          </a:p>
        </p:txBody>
      </p:sp>
      <p:sp>
        <p:nvSpPr>
          <p:cNvPr id="7" name="Rectangle 6">
            <a:extLst>
              <a:ext uri="{FF2B5EF4-FFF2-40B4-BE49-F238E27FC236}">
                <a16:creationId xmlns:a16="http://schemas.microsoft.com/office/drawing/2014/main" id="{D16AFEDF-03EE-FC49-BE63-C7AA217320FB}"/>
              </a:ext>
            </a:extLst>
          </p:cNvPr>
          <p:cNvSpPr/>
          <p:nvPr userDrawn="1"/>
        </p:nvSpPr>
        <p:spPr>
          <a:xfrm>
            <a:off x="0" y="0"/>
            <a:ext cx="9144000" cy="636862"/>
          </a:xfrm>
          <a:prstGeom prst="rect">
            <a:avLst/>
          </a:prstGeom>
          <a:solidFill>
            <a:srgbClr val="F5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10" name="Title 11">
            <a:extLst>
              <a:ext uri="{FF2B5EF4-FFF2-40B4-BE49-F238E27FC236}">
                <a16:creationId xmlns:a16="http://schemas.microsoft.com/office/drawing/2014/main" id="{F1952F7C-711F-D049-A96D-6BBF6CD0BC64}"/>
              </a:ext>
            </a:extLst>
          </p:cNvPr>
          <p:cNvSpPr>
            <a:spLocks noGrp="1"/>
          </p:cNvSpPr>
          <p:nvPr>
            <p:ph type="title" hasCustomPrompt="1"/>
          </p:nvPr>
        </p:nvSpPr>
        <p:spPr>
          <a:xfrm>
            <a:off x="316679" y="121966"/>
            <a:ext cx="3735903" cy="382564"/>
          </a:xfrm>
        </p:spPr>
        <p:txBody>
          <a:bodyPr>
            <a:noAutofit/>
          </a:bodyPr>
          <a:lstStyle>
            <a:lvl1pPr>
              <a:defRPr sz="2400" b="0" i="0">
                <a:solidFill>
                  <a:schemeClr val="bg1"/>
                </a:solidFill>
                <a:latin typeface="Proxima Nova" panose="02000506030000020004" pitchFamily="2" charset="0"/>
              </a:defRPr>
            </a:lvl1pPr>
          </a:lstStyle>
          <a:p>
            <a:r>
              <a:rPr lang="en-US" dirty="0"/>
              <a:t>Click to add title</a:t>
            </a:r>
            <a:endParaRPr lang="en-IN" dirty="0"/>
          </a:p>
        </p:txBody>
      </p:sp>
      <p:pic>
        <p:nvPicPr>
          <p:cNvPr id="11" name="Picture 10">
            <a:extLst>
              <a:ext uri="{FF2B5EF4-FFF2-40B4-BE49-F238E27FC236}">
                <a16:creationId xmlns:a16="http://schemas.microsoft.com/office/drawing/2014/main" id="{EB70C7B4-4F41-D048-8244-D5BA9C5BD08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929288" y="210064"/>
            <a:ext cx="813630" cy="217218"/>
          </a:xfrm>
          <a:prstGeom prst="rect">
            <a:avLst/>
          </a:prstGeom>
        </p:spPr>
      </p:pic>
    </p:spTree>
    <p:extLst>
      <p:ext uri="{BB962C8B-B14F-4D97-AF65-F5344CB8AC3E}">
        <p14:creationId xmlns:p14="http://schemas.microsoft.com/office/powerpoint/2010/main" val="1351642401"/>
      </p:ext>
    </p:extLst>
  </p:cSld>
  <p:clrMapOvr>
    <a:masterClrMapping/>
  </p:clrMapOvr>
  <p:extLst>
    <p:ext uri="{DCECCB84-F9BA-43D5-87BE-67443E8EF086}">
      <p15:sldGuideLst xmlns:p15="http://schemas.microsoft.com/office/powerpoint/2012/main">
        <p15:guide id="5" orient="horz" pos="395" userDrawn="1">
          <p15:clr>
            <a:srgbClr val="FBAE40"/>
          </p15:clr>
        </p15:guide>
        <p15:guide id="6" pos="2245" userDrawn="1">
          <p15:clr>
            <a:srgbClr val="FBAE40"/>
          </p15:clr>
        </p15:guide>
        <p15:guide id="7" orient="horz" pos="917" userDrawn="1">
          <p15:clr>
            <a:srgbClr val="FBAE40"/>
          </p15:clr>
        </p15:guide>
        <p15:guide id="8" orient="horz" pos="2845"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5DF1C9B-713D-40DB-A62A-D1F6BB670D90}"/>
              </a:ext>
            </a:extLst>
          </p:cNvPr>
          <p:cNvSpPr/>
          <p:nvPr/>
        </p:nvSpPr>
        <p:spPr>
          <a:xfrm>
            <a:off x="-431" y="0"/>
            <a:ext cx="9144000" cy="5143500"/>
          </a:xfrm>
          <a:prstGeom prst="rect">
            <a:avLst/>
          </a:prstGeom>
          <a:solidFill>
            <a:srgbClr val="F1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 name="Title 1">
            <a:extLst>
              <a:ext uri="{FF2B5EF4-FFF2-40B4-BE49-F238E27FC236}">
                <a16:creationId xmlns:a16="http://schemas.microsoft.com/office/drawing/2014/main" id="{5796CEC6-43E1-427C-ABD1-13EFFEFDAF5A}"/>
              </a:ext>
            </a:extLst>
          </p:cNvPr>
          <p:cNvSpPr>
            <a:spLocks noGrp="1"/>
          </p:cNvSpPr>
          <p:nvPr>
            <p:ph type="title" hasCustomPrompt="1"/>
          </p:nvPr>
        </p:nvSpPr>
        <p:spPr>
          <a:xfrm>
            <a:off x="630238" y="544498"/>
            <a:ext cx="5990568" cy="562407"/>
          </a:xfrm>
        </p:spPr>
        <p:txBody>
          <a:bodyPr>
            <a:noAutofit/>
          </a:bodyPr>
          <a:lstStyle>
            <a:lvl1pPr>
              <a:defRPr sz="3600">
                <a:solidFill>
                  <a:schemeClr val="bg1"/>
                </a:solidFill>
              </a:defRPr>
            </a:lvl1pPr>
          </a:lstStyle>
          <a:p>
            <a:r>
              <a:rPr lang="en-US" dirty="0"/>
              <a:t>Click to add title</a:t>
            </a:r>
            <a:endParaRPr lang="en-IN" dirty="0"/>
          </a:p>
        </p:txBody>
      </p:sp>
      <p:sp>
        <p:nvSpPr>
          <p:cNvPr id="3" name="Date Placeholder 2">
            <a:extLst>
              <a:ext uri="{FF2B5EF4-FFF2-40B4-BE49-F238E27FC236}">
                <a16:creationId xmlns:a16="http://schemas.microsoft.com/office/drawing/2014/main" id="{CEDF3A31-0142-4D6F-BD6A-08ED8715F549}"/>
              </a:ext>
            </a:extLst>
          </p:cNvPr>
          <p:cNvSpPr>
            <a:spLocks noGrp="1"/>
          </p:cNvSpPr>
          <p:nvPr>
            <p:ph type="dt" sz="half" idx="10"/>
          </p:nvPr>
        </p:nvSpPr>
        <p:spPr/>
        <p:txBody>
          <a:bodyPr/>
          <a:lstStyle>
            <a:lvl1pPr>
              <a:defRPr>
                <a:solidFill>
                  <a:schemeClr val="bg1"/>
                </a:solidFill>
              </a:defRPr>
            </a:lvl1pPr>
          </a:lstStyle>
          <a:p>
            <a:fld id="{7DD0C667-8BB3-D74C-86FC-7D0CD1167351}" type="datetime1">
              <a:rPr lang="en-IN" smtClean="0"/>
              <a:t>13-11-2021</a:t>
            </a:fld>
            <a:endParaRPr lang="en-IN" dirty="0"/>
          </a:p>
        </p:txBody>
      </p:sp>
      <p:sp>
        <p:nvSpPr>
          <p:cNvPr id="4" name="Footer Placeholder 3">
            <a:extLst>
              <a:ext uri="{FF2B5EF4-FFF2-40B4-BE49-F238E27FC236}">
                <a16:creationId xmlns:a16="http://schemas.microsoft.com/office/drawing/2014/main" id="{3D0D8DFB-EB9D-4CFE-AECF-ECCB2F8CAB79}"/>
              </a:ext>
            </a:extLst>
          </p:cNvPr>
          <p:cNvSpPr>
            <a:spLocks noGrp="1"/>
          </p:cNvSpPr>
          <p:nvPr>
            <p:ph type="ftr" sz="quarter" idx="11"/>
          </p:nvPr>
        </p:nvSpPr>
        <p:spPr>
          <a:xfrm>
            <a:off x="3028950" y="4767263"/>
            <a:ext cx="3086100" cy="273844"/>
          </a:xfrm>
          <a:prstGeom prst="rect">
            <a:avLst/>
          </a:prstGeom>
        </p:spPr>
        <p:txBody>
          <a:bodyPr/>
          <a:lstStyle>
            <a:lvl1pPr>
              <a:defRPr>
                <a:solidFill>
                  <a:schemeClr val="bg1"/>
                </a:solidFill>
              </a:defRPr>
            </a:lvl1pPr>
          </a:lstStyle>
          <a:p>
            <a:r>
              <a:rPr lang="en-IN"/>
              <a:t>Data Science Certification Program</a:t>
            </a:r>
          </a:p>
        </p:txBody>
      </p:sp>
      <p:sp>
        <p:nvSpPr>
          <p:cNvPr id="5" name="Slide Number Placeholder 4">
            <a:extLst>
              <a:ext uri="{FF2B5EF4-FFF2-40B4-BE49-F238E27FC236}">
                <a16:creationId xmlns:a16="http://schemas.microsoft.com/office/drawing/2014/main" id="{E345A4D0-9626-4A0E-BB58-22B534943FAF}"/>
              </a:ext>
            </a:extLst>
          </p:cNvPr>
          <p:cNvSpPr>
            <a:spLocks noGrp="1"/>
          </p:cNvSpPr>
          <p:nvPr>
            <p:ph type="sldNum" sz="quarter" idx="12"/>
          </p:nvPr>
        </p:nvSpPr>
        <p:spPr/>
        <p:txBody>
          <a:bodyPr/>
          <a:lstStyle>
            <a:lvl1pPr>
              <a:defRPr>
                <a:solidFill>
                  <a:schemeClr val="bg1"/>
                </a:solidFill>
              </a:defRPr>
            </a:lvl1pPr>
          </a:lstStyle>
          <a:p>
            <a:fld id="{273EEA2F-D825-49D3-9C25-497F06EFD3F7}" type="slidenum">
              <a:rPr lang="en-IN" smtClean="0"/>
              <a:t>‹#›</a:t>
            </a:fld>
            <a:endParaRPr lang="en-IN" dirty="0"/>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11920" y="303610"/>
            <a:ext cx="909780" cy="242888"/>
          </a:xfrm>
          <a:prstGeom prst="rect">
            <a:avLst/>
          </a:prstGeom>
        </p:spPr>
      </p:pic>
      <p:sp>
        <p:nvSpPr>
          <p:cNvPr id="8" name="Rectangle 7">
            <a:extLst>
              <a:ext uri="{FF2B5EF4-FFF2-40B4-BE49-F238E27FC236}">
                <a16:creationId xmlns:a16="http://schemas.microsoft.com/office/drawing/2014/main" id="{45DF1C9B-713D-40DB-A62A-D1F6BB670D90}"/>
              </a:ext>
            </a:extLst>
          </p:cNvPr>
          <p:cNvSpPr/>
          <p:nvPr userDrawn="1"/>
        </p:nvSpPr>
        <p:spPr>
          <a:xfrm>
            <a:off x="0" y="0"/>
            <a:ext cx="9144000" cy="5143500"/>
          </a:xfrm>
          <a:prstGeom prst="rect">
            <a:avLst/>
          </a:prstGeom>
          <a:solidFill>
            <a:srgbClr val="F1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4" name="Picture 13">
            <a:extLst>
              <a:ext uri="{FF2B5EF4-FFF2-40B4-BE49-F238E27FC236}">
                <a16:creationId xmlns:a16="http://schemas.microsoft.com/office/drawing/2014/main" id="{C80AC936-0B18-A241-B2D6-3F1133E340BB}"/>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929288" y="210064"/>
            <a:ext cx="813630" cy="217218"/>
          </a:xfrm>
          <a:prstGeom prst="rect">
            <a:avLst/>
          </a:prstGeom>
        </p:spPr>
      </p:pic>
    </p:spTree>
    <p:extLst>
      <p:ext uri="{BB962C8B-B14F-4D97-AF65-F5344CB8AC3E}">
        <p14:creationId xmlns:p14="http://schemas.microsoft.com/office/powerpoint/2010/main" val="8640815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1_Divider">
  <p:cSld name="2_Divider">
    <p:spTree>
      <p:nvGrpSpPr>
        <p:cNvPr id="1" name="Shape 17"/>
        <p:cNvGrpSpPr/>
        <p:nvPr/>
      </p:nvGrpSpPr>
      <p:grpSpPr>
        <a:xfrm>
          <a:off x="0" y="0"/>
          <a:ext cx="0" cy="0"/>
          <a:chOff x="0" y="0"/>
          <a:chExt cx="0" cy="0"/>
        </a:xfrm>
      </p:grpSpPr>
      <p:sp>
        <p:nvSpPr>
          <p:cNvPr id="18" name="Google Shape;18;p3"/>
          <p:cNvSpPr>
            <a:spLocks noGrp="1"/>
          </p:cNvSpPr>
          <p:nvPr>
            <p:ph type="pic" idx="2"/>
          </p:nvPr>
        </p:nvSpPr>
        <p:spPr>
          <a:xfrm>
            <a:off x="0" y="0"/>
            <a:ext cx="9144000" cy="5143500"/>
          </a:xfrm>
          <a:prstGeom prst="rect">
            <a:avLst/>
          </a:prstGeom>
          <a:noFill/>
          <a:ln>
            <a:noFill/>
          </a:ln>
        </p:spPr>
        <p:txBody>
          <a:bodyPr spcFirstLastPara="1" wrap="square" lIns="91425" tIns="45700" rIns="91425" bIns="45700" anchor="t" anchorCtr="0"/>
          <a:lstStyle>
            <a:lvl1pPr marR="0" lvl="0" algn="l" rtl="0">
              <a:lnSpc>
                <a:spcPct val="90000"/>
              </a:lnSpc>
              <a:spcBef>
                <a:spcPts val="750"/>
              </a:spcBef>
              <a:spcAft>
                <a:spcPts val="0"/>
              </a:spcAft>
              <a:buClr>
                <a:schemeClr val="dk1"/>
              </a:buClr>
              <a:buSzPts val="900"/>
              <a:buFont typeface="Arial"/>
              <a:buNone/>
              <a:defRPr sz="900" b="0" i="0" u="none" strike="noStrike" cap="none">
                <a:solidFill>
                  <a:schemeClr val="dk1"/>
                </a:solidFill>
                <a:latin typeface="Proxima Nova"/>
                <a:ea typeface="Proxima Nova"/>
                <a:cs typeface="Proxima Nova"/>
                <a:sym typeface="Proxima Nova"/>
              </a:defRPr>
            </a:lvl1pPr>
            <a:lvl2pPr marR="0" lvl="1"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R="0" lvl="4"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R="0" lvl="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9" name="Google Shape;19;p3"/>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3825AC8A-E3E4-AB4D-AABE-2AF883CEDDEB}" type="datetime1">
              <a:rPr lang="en-IN" smtClean="0"/>
              <a:t>13-11-2021</a:t>
            </a:fld>
            <a:endParaRPr/>
          </a:p>
        </p:txBody>
      </p:sp>
      <p:sp>
        <p:nvSpPr>
          <p:cNvPr id="20" name="Google Shape;20;p3"/>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pic>
        <p:nvPicPr>
          <p:cNvPr id="21" name="Google Shape;21;p3"/>
          <p:cNvPicPr preferRelativeResize="0"/>
          <p:nvPr/>
        </p:nvPicPr>
        <p:blipFill rotWithShape="1">
          <a:blip r:embed="rId2">
            <a:alphaModFix/>
          </a:blip>
          <a:srcRect/>
          <a:stretch/>
        </p:blipFill>
        <p:spPr>
          <a:xfrm>
            <a:off x="628650" y="546100"/>
            <a:ext cx="3259769" cy="4033989"/>
          </a:xfrm>
          <a:prstGeom prst="rect">
            <a:avLst/>
          </a:prstGeom>
          <a:noFill/>
          <a:ln>
            <a:noFill/>
          </a:ln>
        </p:spPr>
      </p:pic>
      <p:sp>
        <p:nvSpPr>
          <p:cNvPr id="22" name="Google Shape;22;p3"/>
          <p:cNvSpPr txBox="1"/>
          <p:nvPr/>
        </p:nvSpPr>
        <p:spPr>
          <a:xfrm>
            <a:off x="971550" y="1260629"/>
            <a:ext cx="2552886" cy="1580225"/>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lt1"/>
              </a:buClr>
              <a:buSzPts val="1400"/>
              <a:buFont typeface="Arial"/>
              <a:buNone/>
            </a:pPr>
            <a:r>
              <a:rPr lang="en-IN" sz="1400" b="0" i="0" u="none" strike="noStrike" cap="none">
                <a:solidFill>
                  <a:schemeClr val="lt1"/>
                </a:solidFill>
                <a:latin typeface="Proxima Nova"/>
                <a:ea typeface="Proxima Nova"/>
                <a:cs typeface="Proxima Nova"/>
                <a:sym typeface="Proxima Nova"/>
              </a:rPr>
              <a:t>Edit Master text styles</a:t>
            </a:r>
            <a:endParaRPr/>
          </a:p>
        </p:txBody>
      </p:sp>
      <p:pic>
        <p:nvPicPr>
          <p:cNvPr id="23" name="Google Shape;23;p3"/>
          <p:cNvPicPr preferRelativeResize="0"/>
          <p:nvPr/>
        </p:nvPicPr>
        <p:blipFill rotWithShape="1">
          <a:blip r:embed="rId2">
            <a:alphaModFix/>
          </a:blip>
          <a:srcRect/>
          <a:stretch/>
        </p:blipFill>
        <p:spPr>
          <a:xfrm>
            <a:off x="628650" y="546100"/>
            <a:ext cx="3259769" cy="4033989"/>
          </a:xfrm>
          <a:prstGeom prst="rect">
            <a:avLst/>
          </a:prstGeom>
          <a:noFill/>
          <a:ln>
            <a:noFill/>
          </a:ln>
        </p:spPr>
      </p:pic>
      <p:sp>
        <p:nvSpPr>
          <p:cNvPr id="24" name="Google Shape;24;p3"/>
          <p:cNvSpPr txBox="1"/>
          <p:nvPr/>
        </p:nvSpPr>
        <p:spPr>
          <a:xfrm>
            <a:off x="971550" y="1260629"/>
            <a:ext cx="2552886" cy="1580225"/>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lt1"/>
              </a:buClr>
              <a:buSzPts val="1400"/>
              <a:buFont typeface="Arial"/>
              <a:buNone/>
            </a:pPr>
            <a:r>
              <a:rPr lang="en-IN" sz="1400" b="0" i="0" u="none" strike="noStrike" cap="none">
                <a:solidFill>
                  <a:schemeClr val="lt1"/>
                </a:solidFill>
                <a:latin typeface="Proxima Nova"/>
                <a:ea typeface="Proxima Nova"/>
                <a:cs typeface="Proxima Nova"/>
                <a:sym typeface="Proxima Nova"/>
              </a:rPr>
              <a:t>Edit Master text styles</a:t>
            </a:r>
            <a:endParaRPr/>
          </a:p>
        </p:txBody>
      </p:sp>
    </p:spTree>
    <p:extLst>
      <p:ext uri="{BB962C8B-B14F-4D97-AF65-F5344CB8AC3E}">
        <p14:creationId xmlns:p14="http://schemas.microsoft.com/office/powerpoint/2010/main" val="3751089565"/>
      </p:ext>
    </p:extLst>
  </p:cSld>
  <p:clrMapOvr>
    <a:masterClrMapping/>
  </p:clrMapOvr>
  <p:extLst>
    <p:ext uri="{DCECCB84-F9BA-43D5-87BE-67443E8EF086}">
      <p15:sldGuideLst xmlns:p15="http://schemas.microsoft.com/office/powerpoint/2012/main">
        <p15:guide id="1" orient="horz" pos="2890">
          <p15:clr>
            <a:srgbClr val="FBAE40"/>
          </p15:clr>
        </p15:guide>
        <p15:guide id="2" pos="612">
          <p15:clr>
            <a:srgbClr val="FBAE40"/>
          </p15:clr>
        </p15:guide>
        <p15:guide id="3" pos="2222">
          <p15:clr>
            <a:srgbClr val="FBAE40"/>
          </p15:clr>
        </p15:guide>
        <p15:guide id="4" orient="horz" pos="162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1_Divider">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92635DD2-605D-49B6-B112-8439B18A5E91}"/>
              </a:ext>
            </a:extLst>
          </p:cNvPr>
          <p:cNvSpPr>
            <a:spLocks noGrp="1"/>
          </p:cNvSpPr>
          <p:nvPr>
            <p:ph type="pic" sz="quarter" idx="13"/>
          </p:nvPr>
        </p:nvSpPr>
        <p:spPr>
          <a:xfrm>
            <a:off x="0" y="0"/>
            <a:ext cx="9144000" cy="5143500"/>
          </a:xfrm>
          <a:prstGeom prst="rect">
            <a:avLst/>
          </a:prstGeom>
        </p:spPr>
        <p:txBody>
          <a:bodyPr/>
          <a:lstStyle>
            <a:lvl1pPr marL="0" indent="0">
              <a:buNone/>
              <a:defRPr sz="900">
                <a:latin typeface="Proxima Nova Rg" pitchFamily="50" charset="0"/>
              </a:defRPr>
            </a:lvl1pPr>
          </a:lstStyle>
          <a:p>
            <a:r>
              <a:rPr lang="en-US" dirty="0"/>
              <a:t>Click icon to add picture</a:t>
            </a:r>
            <a:endParaRPr lang="en-IN" dirty="0"/>
          </a:p>
        </p:txBody>
      </p:sp>
      <p:sp>
        <p:nvSpPr>
          <p:cNvPr id="3" name="Date Placeholder 2">
            <a:extLst>
              <a:ext uri="{FF2B5EF4-FFF2-40B4-BE49-F238E27FC236}">
                <a16:creationId xmlns:a16="http://schemas.microsoft.com/office/drawing/2014/main" id="{CEDF3A31-0142-4D6F-BD6A-08ED8715F549}"/>
              </a:ext>
            </a:extLst>
          </p:cNvPr>
          <p:cNvSpPr>
            <a:spLocks noGrp="1"/>
          </p:cNvSpPr>
          <p:nvPr>
            <p:ph type="dt" sz="half" idx="10"/>
          </p:nvPr>
        </p:nvSpPr>
        <p:spPr/>
        <p:txBody>
          <a:bodyPr/>
          <a:lstStyle/>
          <a:p>
            <a:fld id="{54E004E4-6425-1046-B03F-6799B0FFAEB1}" type="datetime1">
              <a:rPr lang="en-IN" smtClean="0"/>
              <a:t>13-11-2021</a:t>
            </a:fld>
            <a:endParaRPr lang="en-IN"/>
          </a:p>
        </p:txBody>
      </p:sp>
      <p:sp>
        <p:nvSpPr>
          <p:cNvPr id="5" name="Slide Number Placeholder 4">
            <a:extLst>
              <a:ext uri="{FF2B5EF4-FFF2-40B4-BE49-F238E27FC236}">
                <a16:creationId xmlns:a16="http://schemas.microsoft.com/office/drawing/2014/main" id="{E345A4D0-9626-4A0E-BB58-22B534943FAF}"/>
              </a:ext>
            </a:extLst>
          </p:cNvPr>
          <p:cNvSpPr>
            <a:spLocks noGrp="1"/>
          </p:cNvSpPr>
          <p:nvPr>
            <p:ph type="sldNum" sz="quarter" idx="12"/>
          </p:nvPr>
        </p:nvSpPr>
        <p:spPr/>
        <p:txBody>
          <a:bodyPr/>
          <a:lstStyle/>
          <a:p>
            <a:fld id="{273EEA2F-D825-49D3-9C25-497F06EFD3F7}" type="slidenum">
              <a:rPr lang="en-IN" smtClean="0"/>
              <a:t>‹#›</a:t>
            </a:fld>
            <a:endParaRPr lang="en-IN"/>
          </a:p>
        </p:txBody>
      </p:sp>
      <p:pic>
        <p:nvPicPr>
          <p:cNvPr id="11" name="Picture 10">
            <a:extLst>
              <a:ext uri="{FF2B5EF4-FFF2-40B4-BE49-F238E27FC236}">
                <a16:creationId xmlns:a16="http://schemas.microsoft.com/office/drawing/2014/main" id="{D04432FA-FDED-4F61-9577-95CE4EC0E98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8650" y="546100"/>
            <a:ext cx="3259769" cy="4033989"/>
          </a:xfrm>
          <a:prstGeom prst="rect">
            <a:avLst/>
          </a:prstGeom>
        </p:spPr>
      </p:pic>
      <p:sp>
        <p:nvSpPr>
          <p:cNvPr id="13" name="Text Placeholder 2">
            <a:extLst>
              <a:ext uri="{FF2B5EF4-FFF2-40B4-BE49-F238E27FC236}">
                <a16:creationId xmlns:a16="http://schemas.microsoft.com/office/drawing/2014/main" id="{366EDA4C-974E-4784-AF28-4FBDFA9C0C88}"/>
              </a:ext>
            </a:extLst>
          </p:cNvPr>
          <p:cNvSpPr txBox="1">
            <a:spLocks/>
          </p:cNvSpPr>
          <p:nvPr/>
        </p:nvSpPr>
        <p:spPr>
          <a:xfrm>
            <a:off x="971550" y="1260629"/>
            <a:ext cx="2552886" cy="1580225"/>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428" kern="1200">
                <a:solidFill>
                  <a:schemeClr val="tx1"/>
                </a:solidFill>
                <a:latin typeface="Proxima Nova Rg" panose="02000506030000020004" pitchFamily="50" charset="0"/>
                <a:ea typeface="+mn-ea"/>
                <a:cs typeface="+mn-cs"/>
              </a:defRPr>
            </a:lvl1pPr>
            <a:lvl2pPr marL="457200" indent="0" algn="l" defTabSz="914400" rtl="0" eaLnBrk="1" latinLnBrk="0" hangingPunct="1">
              <a:lnSpc>
                <a:spcPct val="90000"/>
              </a:lnSpc>
              <a:spcBef>
                <a:spcPts val="500"/>
              </a:spcBef>
              <a:buFontTx/>
              <a:buNone/>
              <a:defRPr sz="1620" b="1" kern="1200">
                <a:solidFill>
                  <a:schemeClr val="tx1"/>
                </a:solidFill>
                <a:latin typeface="Proxima Nova Rg" panose="02000506030000020004" pitchFamily="50" charset="0"/>
                <a:ea typeface="+mn-ea"/>
                <a:cs typeface="+mn-cs"/>
              </a:defRPr>
            </a:lvl2pPr>
            <a:lvl3pPr marL="914400" indent="0" algn="l" defTabSz="914400" rtl="0" eaLnBrk="1" latinLnBrk="0" hangingPunct="1">
              <a:lnSpc>
                <a:spcPct val="90000"/>
              </a:lnSpc>
              <a:spcBef>
                <a:spcPts val="500"/>
              </a:spcBef>
              <a:buFontTx/>
              <a:buNone/>
              <a:defRPr sz="125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chemeClr val="bg1"/>
                </a:solidFill>
              </a:rPr>
              <a:t>Edit Master text styles</a:t>
            </a:r>
          </a:p>
        </p:txBody>
      </p:sp>
      <p:pic>
        <p:nvPicPr>
          <p:cNvPr id="8" name="Picture 7">
            <a:extLst>
              <a:ext uri="{FF2B5EF4-FFF2-40B4-BE49-F238E27FC236}">
                <a16:creationId xmlns:a16="http://schemas.microsoft.com/office/drawing/2014/main" id="{D04432FA-FDED-4F61-9577-95CE4EC0E98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28650" y="546100"/>
            <a:ext cx="3259769" cy="4033989"/>
          </a:xfrm>
          <a:prstGeom prst="rect">
            <a:avLst/>
          </a:prstGeom>
        </p:spPr>
      </p:pic>
      <p:sp>
        <p:nvSpPr>
          <p:cNvPr id="9" name="Text Placeholder 2">
            <a:extLst>
              <a:ext uri="{FF2B5EF4-FFF2-40B4-BE49-F238E27FC236}">
                <a16:creationId xmlns:a16="http://schemas.microsoft.com/office/drawing/2014/main" id="{366EDA4C-974E-4784-AF28-4FBDFA9C0C88}"/>
              </a:ext>
            </a:extLst>
          </p:cNvPr>
          <p:cNvSpPr txBox="1">
            <a:spLocks/>
          </p:cNvSpPr>
          <p:nvPr userDrawn="1"/>
        </p:nvSpPr>
        <p:spPr>
          <a:xfrm>
            <a:off x="971550" y="1260629"/>
            <a:ext cx="2552886" cy="1580225"/>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428" kern="1200">
                <a:solidFill>
                  <a:schemeClr val="tx1"/>
                </a:solidFill>
                <a:latin typeface="Proxima Nova Rg" panose="02000506030000020004" pitchFamily="50" charset="0"/>
                <a:ea typeface="+mn-ea"/>
                <a:cs typeface="+mn-cs"/>
              </a:defRPr>
            </a:lvl1pPr>
            <a:lvl2pPr marL="457200" indent="0" algn="l" defTabSz="914400" rtl="0" eaLnBrk="1" latinLnBrk="0" hangingPunct="1">
              <a:lnSpc>
                <a:spcPct val="90000"/>
              </a:lnSpc>
              <a:spcBef>
                <a:spcPts val="500"/>
              </a:spcBef>
              <a:buFontTx/>
              <a:buNone/>
              <a:defRPr sz="1620" b="1" kern="1200">
                <a:solidFill>
                  <a:schemeClr val="tx1"/>
                </a:solidFill>
                <a:latin typeface="Proxima Nova Rg" panose="02000506030000020004" pitchFamily="50" charset="0"/>
                <a:ea typeface="+mn-ea"/>
                <a:cs typeface="+mn-cs"/>
              </a:defRPr>
            </a:lvl2pPr>
            <a:lvl3pPr marL="914400" indent="0" algn="l" defTabSz="914400" rtl="0" eaLnBrk="1" latinLnBrk="0" hangingPunct="1">
              <a:lnSpc>
                <a:spcPct val="90000"/>
              </a:lnSpc>
              <a:spcBef>
                <a:spcPts val="500"/>
              </a:spcBef>
              <a:buFontTx/>
              <a:buNone/>
              <a:defRPr sz="125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solidFill>
                  <a:schemeClr val="bg1"/>
                </a:solidFill>
              </a:rPr>
              <a:t>Edit Master text styles</a:t>
            </a:r>
          </a:p>
        </p:txBody>
      </p:sp>
    </p:spTree>
    <p:extLst>
      <p:ext uri="{BB962C8B-B14F-4D97-AF65-F5344CB8AC3E}">
        <p14:creationId xmlns:p14="http://schemas.microsoft.com/office/powerpoint/2010/main" val="2638706740"/>
      </p:ext>
    </p:extLst>
  </p:cSld>
  <p:clrMapOvr>
    <a:masterClrMapping/>
  </p:clrMapOvr>
  <p:extLst>
    <p:ext uri="{DCECCB84-F9BA-43D5-87BE-67443E8EF086}">
      <p15:sldGuideLst xmlns:p15="http://schemas.microsoft.com/office/powerpoint/2012/main">
        <p15:guide id="5" orient="horz" pos="2890" userDrawn="1">
          <p15:clr>
            <a:srgbClr val="FBAE40"/>
          </p15:clr>
        </p15:guide>
        <p15:guide id="6" pos="612" userDrawn="1">
          <p15:clr>
            <a:srgbClr val="FBAE40"/>
          </p15:clr>
        </p15:guide>
        <p15:guide id="7" pos="2222" userDrawn="1">
          <p15:clr>
            <a:srgbClr val="FBAE40"/>
          </p15:clr>
        </p15:guide>
        <p15:guide id="8" orient="horz" pos="162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Title and 3 picture with caption">
    <p:spTree>
      <p:nvGrpSpPr>
        <p:cNvPr id="1" name=""/>
        <p:cNvGrpSpPr/>
        <p:nvPr/>
      </p:nvGrpSpPr>
      <p:grpSpPr>
        <a:xfrm>
          <a:off x="0" y="0"/>
          <a:ext cx="0" cy="0"/>
          <a:chOff x="0" y="0"/>
          <a:chExt cx="0" cy="0"/>
        </a:xfrm>
      </p:grpSpPr>
      <p:sp>
        <p:nvSpPr>
          <p:cNvPr id="22" name="Rectangle 21"/>
          <p:cNvSpPr/>
          <p:nvPr userDrawn="1"/>
        </p:nvSpPr>
        <p:spPr>
          <a:xfrm>
            <a:off x="0" y="0"/>
            <a:ext cx="9144000" cy="3031236"/>
          </a:xfrm>
          <a:prstGeom prst="rect">
            <a:avLst/>
          </a:prstGeom>
          <a:solidFill>
            <a:srgbClr val="F5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a:p>
        </p:txBody>
      </p:sp>
      <p:sp>
        <p:nvSpPr>
          <p:cNvPr id="13" name="Rectangle 12"/>
          <p:cNvSpPr/>
          <p:nvPr/>
        </p:nvSpPr>
        <p:spPr>
          <a:xfrm>
            <a:off x="0" y="0"/>
            <a:ext cx="9144000" cy="3031236"/>
          </a:xfrm>
          <a:prstGeom prst="rect">
            <a:avLst/>
          </a:prstGeom>
          <a:solidFill>
            <a:srgbClr val="F5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12" name="Title 11"/>
          <p:cNvSpPr>
            <a:spLocks noGrp="1"/>
          </p:cNvSpPr>
          <p:nvPr>
            <p:ph type="title" hasCustomPrompt="1"/>
          </p:nvPr>
        </p:nvSpPr>
        <p:spPr>
          <a:xfrm>
            <a:off x="629841" y="600075"/>
            <a:ext cx="3735903" cy="382564"/>
          </a:xfrm>
        </p:spPr>
        <p:txBody>
          <a:bodyPr>
            <a:noAutofit/>
          </a:bodyPr>
          <a:lstStyle>
            <a:lvl1pPr>
              <a:defRPr sz="3600">
                <a:solidFill>
                  <a:schemeClr val="bg1"/>
                </a:solidFill>
              </a:defRPr>
            </a:lvl1pPr>
          </a:lstStyle>
          <a:p>
            <a:r>
              <a:rPr lang="en-US" dirty="0"/>
              <a:t>Click to add title</a:t>
            </a:r>
            <a:endParaRPr lang="en-IN" dirty="0"/>
          </a:p>
        </p:txBody>
      </p:sp>
      <p:sp>
        <p:nvSpPr>
          <p:cNvPr id="31" name="Picture Placeholder 30"/>
          <p:cNvSpPr>
            <a:spLocks noGrp="1"/>
          </p:cNvSpPr>
          <p:nvPr>
            <p:ph type="pic" sz="quarter" idx="10" hasCustomPrompt="1"/>
          </p:nvPr>
        </p:nvSpPr>
        <p:spPr>
          <a:xfrm>
            <a:off x="1445363" y="1382268"/>
            <a:ext cx="1668121" cy="1946672"/>
          </a:xfrm>
          <a:custGeom>
            <a:avLst/>
            <a:gdLst>
              <a:gd name="connsiteX0" fmla="*/ 0 w 2187575"/>
              <a:gd name="connsiteY0" fmla="*/ 0 h 2574612"/>
              <a:gd name="connsiteX1" fmla="*/ 2187575 w 2187575"/>
              <a:gd name="connsiteY1" fmla="*/ 0 h 2574612"/>
              <a:gd name="connsiteX2" fmla="*/ 2187575 w 2187575"/>
              <a:gd name="connsiteY2" fmla="*/ 1062612 h 2574612"/>
              <a:gd name="connsiteX3" fmla="*/ 2187575 w 2187575"/>
              <a:gd name="connsiteY3" fmla="*/ 1434825 h 2574612"/>
              <a:gd name="connsiteX4" fmla="*/ 2187575 w 2187575"/>
              <a:gd name="connsiteY4" fmla="*/ 1476612 h 2574612"/>
              <a:gd name="connsiteX5" fmla="*/ 1089575 w 2187575"/>
              <a:gd name="connsiteY5" fmla="*/ 2574612 h 2574612"/>
              <a:gd name="connsiteX6" fmla="*/ 13883 w 2187575"/>
              <a:gd name="connsiteY6" fmla="*/ 1697898 h 2574612"/>
              <a:gd name="connsiteX7" fmla="*/ 0 w 2187575"/>
              <a:gd name="connsiteY7" fmla="*/ 1606935 h 2574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7575" h="2574612">
                <a:moveTo>
                  <a:pt x="0" y="0"/>
                </a:moveTo>
                <a:lnTo>
                  <a:pt x="2187575" y="0"/>
                </a:lnTo>
                <a:lnTo>
                  <a:pt x="2187575" y="1062612"/>
                </a:lnTo>
                <a:lnTo>
                  <a:pt x="2187575" y="1434825"/>
                </a:lnTo>
                <a:lnTo>
                  <a:pt x="2187575" y="1476612"/>
                </a:lnTo>
                <a:cubicBezTo>
                  <a:pt x="2187575" y="2083021"/>
                  <a:pt x="1695984" y="2574612"/>
                  <a:pt x="1089575" y="2574612"/>
                </a:cubicBezTo>
                <a:cubicBezTo>
                  <a:pt x="558967" y="2574612"/>
                  <a:pt x="116267" y="2198238"/>
                  <a:pt x="13883" y="1697898"/>
                </a:cubicBezTo>
                <a:lnTo>
                  <a:pt x="0" y="1606935"/>
                </a:lnTo>
                <a:close/>
              </a:path>
            </a:pathLst>
          </a:custGeom>
          <a:effectLst>
            <a:outerShdw blurRad="50800" dist="38100" dir="10800000" algn="r" rotWithShape="0">
              <a:prstClr val="black">
                <a:alpha val="40000"/>
              </a:prstClr>
            </a:outerShdw>
          </a:effectLst>
        </p:spPr>
        <p:txBody>
          <a:bodyPr wrap="square">
            <a:noAutofit/>
          </a:bodyPr>
          <a:lstStyle>
            <a:lvl1pPr marL="0" indent="0">
              <a:buNone/>
              <a:defRPr sz="1100">
                <a:latin typeface="Proxima Nova Rg" pitchFamily="50" charset="0"/>
              </a:defRPr>
            </a:lvl1pPr>
          </a:lstStyle>
          <a:p>
            <a:r>
              <a:rPr lang="en-IN" dirty="0"/>
              <a:t>Click icon to add </a:t>
            </a:r>
            <a:br>
              <a:rPr lang="en-IN" dirty="0"/>
            </a:br>
            <a:r>
              <a:rPr lang="en-IN" dirty="0"/>
              <a:t>picture</a:t>
            </a:r>
          </a:p>
        </p:txBody>
      </p:sp>
      <p:sp>
        <p:nvSpPr>
          <p:cNvPr id="37" name="Picture Placeholder 36"/>
          <p:cNvSpPr>
            <a:spLocks noGrp="1"/>
          </p:cNvSpPr>
          <p:nvPr>
            <p:ph type="pic" sz="quarter" idx="11"/>
          </p:nvPr>
        </p:nvSpPr>
        <p:spPr>
          <a:xfrm>
            <a:off x="3744984" y="1382268"/>
            <a:ext cx="1654032" cy="1946672"/>
          </a:xfrm>
          <a:custGeom>
            <a:avLst/>
            <a:gdLst>
              <a:gd name="connsiteX0" fmla="*/ 0 w 2187575"/>
              <a:gd name="connsiteY0" fmla="*/ 0 h 2574612"/>
              <a:gd name="connsiteX1" fmla="*/ 2187575 w 2187575"/>
              <a:gd name="connsiteY1" fmla="*/ 0 h 2574612"/>
              <a:gd name="connsiteX2" fmla="*/ 2187575 w 2187575"/>
              <a:gd name="connsiteY2" fmla="*/ 1062612 h 2574612"/>
              <a:gd name="connsiteX3" fmla="*/ 2187575 w 2187575"/>
              <a:gd name="connsiteY3" fmla="*/ 1434825 h 2574612"/>
              <a:gd name="connsiteX4" fmla="*/ 2187575 w 2187575"/>
              <a:gd name="connsiteY4" fmla="*/ 1476612 h 2574612"/>
              <a:gd name="connsiteX5" fmla="*/ 1089575 w 2187575"/>
              <a:gd name="connsiteY5" fmla="*/ 2574612 h 2574612"/>
              <a:gd name="connsiteX6" fmla="*/ 13883 w 2187575"/>
              <a:gd name="connsiteY6" fmla="*/ 1697898 h 2574612"/>
              <a:gd name="connsiteX7" fmla="*/ 0 w 2187575"/>
              <a:gd name="connsiteY7" fmla="*/ 1606935 h 2574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7575" h="2574612">
                <a:moveTo>
                  <a:pt x="0" y="0"/>
                </a:moveTo>
                <a:lnTo>
                  <a:pt x="2187575" y="0"/>
                </a:lnTo>
                <a:lnTo>
                  <a:pt x="2187575" y="1062612"/>
                </a:lnTo>
                <a:lnTo>
                  <a:pt x="2187575" y="1434825"/>
                </a:lnTo>
                <a:lnTo>
                  <a:pt x="2187575" y="1476612"/>
                </a:lnTo>
                <a:cubicBezTo>
                  <a:pt x="2187575" y="2083021"/>
                  <a:pt x="1695984" y="2574612"/>
                  <a:pt x="1089575" y="2574612"/>
                </a:cubicBezTo>
                <a:cubicBezTo>
                  <a:pt x="558967" y="2574612"/>
                  <a:pt x="116267" y="2198238"/>
                  <a:pt x="13883" y="1697898"/>
                </a:cubicBezTo>
                <a:lnTo>
                  <a:pt x="0" y="1606935"/>
                </a:lnTo>
                <a:close/>
              </a:path>
            </a:pathLst>
          </a:custGeom>
          <a:effectLst>
            <a:outerShdw blurRad="50800" dist="38100" dir="10800000" algn="r" rotWithShape="0">
              <a:prstClr val="black">
                <a:alpha val="40000"/>
              </a:prstClr>
            </a:outerShdw>
          </a:effectLst>
        </p:spPr>
        <p:txBody>
          <a:bodyPr wrap="square">
            <a:noAutofit/>
          </a:bodyPr>
          <a:lstStyle>
            <a:lvl1pPr marL="0" marR="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sz="1100" baseline="0">
                <a:latin typeface="Proxima Nova Rg" pitchFamily="50"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a:t>Click icon to add picture</a:t>
            </a:r>
            <a:endParaRPr lang="en-IN" dirty="0"/>
          </a:p>
        </p:txBody>
      </p:sp>
      <p:sp>
        <p:nvSpPr>
          <p:cNvPr id="39" name="Picture Placeholder 38"/>
          <p:cNvSpPr>
            <a:spLocks noGrp="1"/>
          </p:cNvSpPr>
          <p:nvPr>
            <p:ph type="pic" sz="quarter" idx="12"/>
          </p:nvPr>
        </p:nvSpPr>
        <p:spPr>
          <a:xfrm>
            <a:off x="6055443" y="1382268"/>
            <a:ext cx="1654032" cy="1946672"/>
          </a:xfrm>
          <a:custGeom>
            <a:avLst/>
            <a:gdLst>
              <a:gd name="connsiteX0" fmla="*/ 0 w 2187575"/>
              <a:gd name="connsiteY0" fmla="*/ 0 h 2574612"/>
              <a:gd name="connsiteX1" fmla="*/ 2187575 w 2187575"/>
              <a:gd name="connsiteY1" fmla="*/ 0 h 2574612"/>
              <a:gd name="connsiteX2" fmla="*/ 2187575 w 2187575"/>
              <a:gd name="connsiteY2" fmla="*/ 1062612 h 2574612"/>
              <a:gd name="connsiteX3" fmla="*/ 2187575 w 2187575"/>
              <a:gd name="connsiteY3" fmla="*/ 1434825 h 2574612"/>
              <a:gd name="connsiteX4" fmla="*/ 2187575 w 2187575"/>
              <a:gd name="connsiteY4" fmla="*/ 1476612 h 2574612"/>
              <a:gd name="connsiteX5" fmla="*/ 1089575 w 2187575"/>
              <a:gd name="connsiteY5" fmla="*/ 2574612 h 2574612"/>
              <a:gd name="connsiteX6" fmla="*/ 13883 w 2187575"/>
              <a:gd name="connsiteY6" fmla="*/ 1697898 h 2574612"/>
              <a:gd name="connsiteX7" fmla="*/ 0 w 2187575"/>
              <a:gd name="connsiteY7" fmla="*/ 1606935 h 2574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7575" h="2574612">
                <a:moveTo>
                  <a:pt x="0" y="0"/>
                </a:moveTo>
                <a:lnTo>
                  <a:pt x="2187575" y="0"/>
                </a:lnTo>
                <a:lnTo>
                  <a:pt x="2187575" y="1062612"/>
                </a:lnTo>
                <a:lnTo>
                  <a:pt x="2187575" y="1434825"/>
                </a:lnTo>
                <a:lnTo>
                  <a:pt x="2187575" y="1476612"/>
                </a:lnTo>
                <a:cubicBezTo>
                  <a:pt x="2187575" y="2083021"/>
                  <a:pt x="1695984" y="2574612"/>
                  <a:pt x="1089575" y="2574612"/>
                </a:cubicBezTo>
                <a:cubicBezTo>
                  <a:pt x="558967" y="2574612"/>
                  <a:pt x="116267" y="2198238"/>
                  <a:pt x="13883" y="1697898"/>
                </a:cubicBezTo>
                <a:lnTo>
                  <a:pt x="0" y="1606935"/>
                </a:lnTo>
                <a:close/>
              </a:path>
            </a:pathLst>
          </a:custGeom>
          <a:effectLst>
            <a:outerShdw blurRad="50800" dist="38100" dir="10800000" algn="r" rotWithShape="0">
              <a:prstClr val="black">
                <a:alpha val="40000"/>
              </a:prstClr>
            </a:outerShdw>
          </a:effectLst>
        </p:spPr>
        <p:txBody>
          <a:bodyPr wrap="square">
            <a:noAutofit/>
          </a:bodyPr>
          <a:lstStyle>
            <a:lvl1pPr marL="0" marR="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sz="1100" baseline="0">
                <a:latin typeface="Proxima Nova Rg" pitchFamily="50"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a:t>Click icon to add picture</a:t>
            </a:r>
            <a:endParaRPr lang="en-IN" dirty="0"/>
          </a:p>
        </p:txBody>
      </p:sp>
      <p:sp>
        <p:nvSpPr>
          <p:cNvPr id="59" name="Text Placeholder 2"/>
          <p:cNvSpPr>
            <a:spLocks noGrp="1"/>
          </p:cNvSpPr>
          <p:nvPr>
            <p:ph idx="1" hasCustomPrompt="1"/>
          </p:nvPr>
        </p:nvSpPr>
        <p:spPr>
          <a:xfrm>
            <a:off x="1439466" y="3519224"/>
            <a:ext cx="1674019" cy="276489"/>
          </a:xfrm>
          <a:prstGeom prst="rect">
            <a:avLst/>
          </a:prstGeom>
        </p:spPr>
        <p:txBody>
          <a:bodyPr vert="horz" lIns="91440" tIns="45720" rIns="91440" bIns="45720" rtlCol="0">
            <a:normAutofit/>
          </a:bodyPr>
          <a:lstStyle>
            <a:lvl1pPr marL="0" indent="0" algn="ctr">
              <a:buNone/>
              <a:defRPr sz="1215" b="1">
                <a:solidFill>
                  <a:srgbClr val="FF0000"/>
                </a:solidFill>
                <a:latin typeface="Proxima Nova Rg" panose="02000506030000020004" pitchFamily="50" charset="0"/>
              </a:defRPr>
            </a:lvl1pPr>
          </a:lstStyle>
          <a:p>
            <a:pPr lvl="0"/>
            <a:r>
              <a:rPr lang="en-US" dirty="0"/>
              <a:t>Click to add text</a:t>
            </a:r>
          </a:p>
        </p:txBody>
      </p:sp>
      <p:sp>
        <p:nvSpPr>
          <p:cNvPr id="62" name="Text Placeholder 2"/>
          <p:cNvSpPr>
            <a:spLocks noGrp="1"/>
          </p:cNvSpPr>
          <p:nvPr>
            <p:ph idx="13" hasCustomPrompt="1"/>
          </p:nvPr>
        </p:nvSpPr>
        <p:spPr>
          <a:xfrm>
            <a:off x="3744985" y="3519224"/>
            <a:ext cx="1654032" cy="276489"/>
          </a:xfrm>
          <a:prstGeom prst="rect">
            <a:avLst/>
          </a:prstGeom>
        </p:spPr>
        <p:txBody>
          <a:bodyPr vert="horz" lIns="91440" tIns="45720" rIns="91440" bIns="45720" rtlCol="0">
            <a:normAutofit/>
          </a:bodyPr>
          <a:lstStyle>
            <a:lvl1pPr marL="0" indent="0" algn="ctr">
              <a:buNone/>
              <a:defRPr sz="1215" b="1">
                <a:solidFill>
                  <a:srgbClr val="FF0000"/>
                </a:solidFill>
                <a:latin typeface="Proxima Nova Rg" panose="02000506030000020004" pitchFamily="50" charset="0"/>
              </a:defRPr>
            </a:lvl1pPr>
          </a:lstStyle>
          <a:p>
            <a:pPr lvl="0"/>
            <a:r>
              <a:rPr lang="en-US" dirty="0"/>
              <a:t>Click to add text</a:t>
            </a:r>
          </a:p>
        </p:txBody>
      </p:sp>
      <p:sp>
        <p:nvSpPr>
          <p:cNvPr id="63" name="Text Placeholder 2"/>
          <p:cNvSpPr>
            <a:spLocks noGrp="1"/>
          </p:cNvSpPr>
          <p:nvPr>
            <p:ph idx="14" hasCustomPrompt="1"/>
          </p:nvPr>
        </p:nvSpPr>
        <p:spPr>
          <a:xfrm>
            <a:off x="6050503" y="3519223"/>
            <a:ext cx="1654032" cy="283960"/>
          </a:xfrm>
          <a:prstGeom prst="rect">
            <a:avLst/>
          </a:prstGeom>
        </p:spPr>
        <p:txBody>
          <a:bodyPr vert="horz" lIns="91440" tIns="45720" rIns="91440" bIns="45720" rtlCol="0">
            <a:normAutofit/>
          </a:bodyPr>
          <a:lstStyle>
            <a:lvl1pPr marL="0" indent="0" algn="ctr">
              <a:buNone/>
              <a:defRPr sz="1215" b="1">
                <a:solidFill>
                  <a:srgbClr val="FF0000"/>
                </a:solidFill>
                <a:latin typeface="Proxima Nova Rg" panose="02000506030000020004" pitchFamily="50" charset="0"/>
              </a:defRPr>
            </a:lvl1pPr>
          </a:lstStyle>
          <a:p>
            <a:pPr lvl="0"/>
            <a:r>
              <a:rPr lang="en-US" dirty="0"/>
              <a:t>Click to add text</a:t>
            </a:r>
          </a:p>
        </p:txBody>
      </p:sp>
      <p:sp>
        <p:nvSpPr>
          <p:cNvPr id="15" name="Text Placeholder 2">
            <a:extLst>
              <a:ext uri="{FF2B5EF4-FFF2-40B4-BE49-F238E27FC236}">
                <a16:creationId xmlns:a16="http://schemas.microsoft.com/office/drawing/2014/main" id="{479074EA-ECD9-45AD-8DE9-0365549B4699}"/>
              </a:ext>
            </a:extLst>
          </p:cNvPr>
          <p:cNvSpPr>
            <a:spLocks noGrp="1"/>
          </p:cNvSpPr>
          <p:nvPr>
            <p:ph idx="15" hasCustomPrompt="1"/>
          </p:nvPr>
        </p:nvSpPr>
        <p:spPr>
          <a:xfrm>
            <a:off x="1439863" y="3862520"/>
            <a:ext cx="1674019" cy="671286"/>
          </a:xfrm>
          <a:prstGeom prst="rect">
            <a:avLst/>
          </a:prstGeom>
        </p:spPr>
        <p:txBody>
          <a:bodyPr vert="horz" lIns="91440" tIns="45720" rIns="91440" bIns="45720" rtlCol="0">
            <a:noAutofit/>
          </a:bodyPr>
          <a:lstStyle>
            <a:lvl1pPr marL="0" indent="0" algn="ctr">
              <a:buNone/>
              <a:defRPr sz="940" b="0">
                <a:latin typeface="Proxima Nova Rg" panose="02000506030000020004" pitchFamily="50" charset="0"/>
              </a:defRPr>
            </a:lvl1pPr>
          </a:lstStyle>
          <a:p>
            <a:pPr lvl="0"/>
            <a:r>
              <a:rPr lang="en-US" dirty="0"/>
              <a:t>Click to add text</a:t>
            </a:r>
          </a:p>
        </p:txBody>
      </p:sp>
      <p:sp>
        <p:nvSpPr>
          <p:cNvPr id="16" name="Text Placeholder 2">
            <a:extLst>
              <a:ext uri="{FF2B5EF4-FFF2-40B4-BE49-F238E27FC236}">
                <a16:creationId xmlns:a16="http://schemas.microsoft.com/office/drawing/2014/main" id="{8BF89CC4-BB01-461B-8D41-512A134E3FCA}"/>
              </a:ext>
            </a:extLst>
          </p:cNvPr>
          <p:cNvSpPr>
            <a:spLocks noGrp="1"/>
          </p:cNvSpPr>
          <p:nvPr>
            <p:ph idx="16" hasCustomPrompt="1"/>
          </p:nvPr>
        </p:nvSpPr>
        <p:spPr>
          <a:xfrm>
            <a:off x="3735388" y="3862520"/>
            <a:ext cx="1674019" cy="671286"/>
          </a:xfrm>
          <a:prstGeom prst="rect">
            <a:avLst/>
          </a:prstGeom>
        </p:spPr>
        <p:txBody>
          <a:bodyPr vert="horz" lIns="91440" tIns="45720" rIns="91440" bIns="45720" rtlCol="0">
            <a:noAutofit/>
          </a:bodyPr>
          <a:lstStyle>
            <a:lvl1pPr marL="0" indent="0" algn="ctr">
              <a:buNone/>
              <a:defRPr sz="940" b="0">
                <a:latin typeface="Proxima Nova Rg" panose="02000506030000020004" pitchFamily="50" charset="0"/>
              </a:defRPr>
            </a:lvl1pPr>
          </a:lstStyle>
          <a:p>
            <a:pPr lvl="0"/>
            <a:r>
              <a:rPr lang="en-US" dirty="0"/>
              <a:t>Click to add text</a:t>
            </a:r>
          </a:p>
        </p:txBody>
      </p:sp>
      <p:sp>
        <p:nvSpPr>
          <p:cNvPr id="17" name="Text Placeholder 2">
            <a:extLst>
              <a:ext uri="{FF2B5EF4-FFF2-40B4-BE49-F238E27FC236}">
                <a16:creationId xmlns:a16="http://schemas.microsoft.com/office/drawing/2014/main" id="{175CC286-A281-4FCD-96D8-0A5CF7AF5B18}"/>
              </a:ext>
            </a:extLst>
          </p:cNvPr>
          <p:cNvSpPr>
            <a:spLocks noGrp="1"/>
          </p:cNvSpPr>
          <p:nvPr>
            <p:ph idx="17" hasCustomPrompt="1"/>
          </p:nvPr>
        </p:nvSpPr>
        <p:spPr>
          <a:xfrm>
            <a:off x="6050502" y="3862520"/>
            <a:ext cx="1658973" cy="671286"/>
          </a:xfrm>
          <a:prstGeom prst="rect">
            <a:avLst/>
          </a:prstGeom>
        </p:spPr>
        <p:txBody>
          <a:bodyPr vert="horz" lIns="91440" tIns="45720" rIns="91440" bIns="45720" rtlCol="0">
            <a:noAutofit/>
          </a:bodyPr>
          <a:lstStyle>
            <a:lvl1pPr marL="0" indent="0" algn="ctr">
              <a:buNone/>
              <a:defRPr sz="940" b="0">
                <a:latin typeface="Proxima Nova Rg" panose="02000506030000020004" pitchFamily="50" charset="0"/>
              </a:defRPr>
            </a:lvl1pPr>
          </a:lstStyle>
          <a:p>
            <a:pPr lvl="0"/>
            <a:r>
              <a:rPr lang="en-US" dirty="0"/>
              <a:t>Click to add text</a:t>
            </a:r>
          </a:p>
        </p:txBody>
      </p:sp>
      <p:sp>
        <p:nvSpPr>
          <p:cNvPr id="18" name="Date Placeholder 5">
            <a:extLst>
              <a:ext uri="{FF2B5EF4-FFF2-40B4-BE49-F238E27FC236}">
                <a16:creationId xmlns:a16="http://schemas.microsoft.com/office/drawing/2014/main" id="{CAB3B546-51CB-4994-A9F1-8F1962DB7C80}"/>
              </a:ext>
            </a:extLst>
          </p:cNvPr>
          <p:cNvSpPr>
            <a:spLocks noGrp="1"/>
          </p:cNvSpPr>
          <p:nvPr>
            <p:ph type="dt" sz="half" idx="18"/>
          </p:nvPr>
        </p:nvSpPr>
        <p:spPr>
          <a:xfrm>
            <a:off x="628650" y="4767263"/>
            <a:ext cx="2057400" cy="273844"/>
          </a:xfrm>
        </p:spPr>
        <p:txBody>
          <a:bodyPr/>
          <a:lstStyle/>
          <a:p>
            <a:fld id="{94A31C2B-8F11-8248-906D-0BD56E359BFE}" type="datetime1">
              <a:rPr lang="en-IN" smtClean="0"/>
              <a:t>13-11-2021</a:t>
            </a:fld>
            <a:endParaRPr lang="en-IN" dirty="0"/>
          </a:p>
        </p:txBody>
      </p:sp>
      <p:sp>
        <p:nvSpPr>
          <p:cNvPr id="20" name="Slide Number Placeholder 7">
            <a:extLst>
              <a:ext uri="{FF2B5EF4-FFF2-40B4-BE49-F238E27FC236}">
                <a16:creationId xmlns:a16="http://schemas.microsoft.com/office/drawing/2014/main" id="{64FD5022-C834-4670-BF94-5D8ED5DD90FA}"/>
              </a:ext>
            </a:extLst>
          </p:cNvPr>
          <p:cNvSpPr>
            <a:spLocks noGrp="1"/>
          </p:cNvSpPr>
          <p:nvPr>
            <p:ph type="sldNum" sz="quarter" idx="20"/>
          </p:nvPr>
        </p:nvSpPr>
        <p:spPr>
          <a:xfrm>
            <a:off x="6457950" y="4767263"/>
            <a:ext cx="2057400" cy="273844"/>
          </a:xfrm>
        </p:spPr>
        <p:txBody>
          <a:bodyPr/>
          <a:lstStyle/>
          <a:p>
            <a:fld id="{273EEA2F-D825-49D3-9C25-497F06EFD3F7}" type="slidenum">
              <a:rPr lang="en-IN" smtClean="0"/>
              <a:t>‹#›</a:t>
            </a:fld>
            <a:endParaRPr lang="en-IN" dirty="0"/>
          </a:p>
        </p:txBody>
      </p:sp>
      <p:pic>
        <p:nvPicPr>
          <p:cNvPr id="24" name="Picture 23">
            <a:extLst>
              <a:ext uri="{FF2B5EF4-FFF2-40B4-BE49-F238E27FC236}">
                <a16:creationId xmlns:a16="http://schemas.microsoft.com/office/drawing/2014/main" id="{9D671EC7-D508-B044-8C6E-D9DFCCBB9DC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929288" y="210064"/>
            <a:ext cx="813630" cy="217218"/>
          </a:xfrm>
          <a:prstGeom prst="rect">
            <a:avLst/>
          </a:prstGeom>
        </p:spPr>
      </p:pic>
    </p:spTree>
    <p:extLst>
      <p:ext uri="{BB962C8B-B14F-4D97-AF65-F5344CB8AC3E}">
        <p14:creationId xmlns:p14="http://schemas.microsoft.com/office/powerpoint/2010/main" val="3153247909"/>
      </p:ext>
    </p:extLst>
  </p:cSld>
  <p:clrMapOvr>
    <a:masterClrMapping/>
  </p:clrMapOvr>
  <p:extLst>
    <p:ext uri="{DCECCB84-F9BA-43D5-87BE-67443E8EF086}">
      <p15:sldGuideLst xmlns:p15="http://schemas.microsoft.com/office/powerpoint/2012/main">
        <p15:guide id="5" orient="horz" pos="2210">
          <p15:clr>
            <a:srgbClr val="FBAE40"/>
          </p15:clr>
        </p15:guide>
        <p15:guide id="6" orient="horz" pos="2391">
          <p15:clr>
            <a:srgbClr val="FBAE40"/>
          </p15:clr>
        </p15:guide>
        <p15:guide id="12" orient="horz" pos="2096">
          <p15:clr>
            <a:srgbClr val="FBAE40"/>
          </p15:clr>
        </p15:guide>
        <p15:guide id="13" orient="horz" pos="378" userDrawn="1">
          <p15:clr>
            <a:srgbClr val="FBAE40"/>
          </p15:clr>
        </p15:guide>
        <p15:guide id="14" pos="907" userDrawn="1">
          <p15:clr>
            <a:srgbClr val="FBAE40"/>
          </p15:clr>
        </p15:guide>
        <p15:guide id="15" orient="horz" pos="872" userDrawn="1">
          <p15:clr>
            <a:srgbClr val="FBAE40"/>
          </p15:clr>
        </p15:guide>
        <p15:guide id="18" pos="1961" userDrawn="1">
          <p15:clr>
            <a:srgbClr val="FBAE40"/>
          </p15:clr>
        </p15:guide>
        <p15:guide id="19" pos="2353" userDrawn="1">
          <p15:clr>
            <a:srgbClr val="FBAE40"/>
          </p15:clr>
        </p15:guide>
        <p15:guide id="20" pos="3407" userDrawn="1">
          <p15:clr>
            <a:srgbClr val="FBAE40"/>
          </p15:clr>
        </p15:guide>
        <p15:guide id="21" pos="3810" userDrawn="1">
          <p15:clr>
            <a:srgbClr val="FBAE40"/>
          </p15:clr>
        </p15:guide>
        <p15:guide id="22" pos="4853"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Title and Content">
    <p:spTree>
      <p:nvGrpSpPr>
        <p:cNvPr id="1" name=""/>
        <p:cNvGrpSpPr/>
        <p:nvPr/>
      </p:nvGrpSpPr>
      <p:grpSpPr>
        <a:xfrm>
          <a:off x="0" y="0"/>
          <a:ext cx="0" cy="0"/>
          <a:chOff x="0" y="0"/>
          <a:chExt cx="0" cy="0"/>
        </a:xfrm>
      </p:grpSpPr>
      <p:sp>
        <p:nvSpPr>
          <p:cNvPr id="13" name="Rectangle 12"/>
          <p:cNvSpPr/>
          <p:nvPr/>
        </p:nvSpPr>
        <p:spPr>
          <a:xfrm>
            <a:off x="0" y="0"/>
            <a:ext cx="9144000" cy="3031236"/>
          </a:xfrm>
          <a:prstGeom prst="rect">
            <a:avLst/>
          </a:prstGeom>
          <a:solidFill>
            <a:srgbClr val="F5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12" name="Title 11"/>
          <p:cNvSpPr>
            <a:spLocks noGrp="1"/>
          </p:cNvSpPr>
          <p:nvPr>
            <p:ph type="title" hasCustomPrompt="1"/>
          </p:nvPr>
        </p:nvSpPr>
        <p:spPr>
          <a:xfrm>
            <a:off x="629841" y="616199"/>
            <a:ext cx="3612150" cy="434679"/>
          </a:xfrm>
        </p:spPr>
        <p:txBody>
          <a:bodyPr>
            <a:noAutofit/>
          </a:bodyPr>
          <a:lstStyle>
            <a:lvl1pPr>
              <a:defRPr sz="3600">
                <a:solidFill>
                  <a:schemeClr val="bg1"/>
                </a:solidFill>
              </a:defRPr>
            </a:lvl1pPr>
          </a:lstStyle>
          <a:p>
            <a:r>
              <a:rPr lang="en-US" dirty="0"/>
              <a:t>Click to add title</a:t>
            </a:r>
            <a:endParaRPr lang="en-IN" dirty="0"/>
          </a:p>
        </p:txBody>
      </p:sp>
      <p:sp>
        <p:nvSpPr>
          <p:cNvPr id="2" name="Rectangle 1"/>
          <p:cNvSpPr/>
          <p:nvPr/>
        </p:nvSpPr>
        <p:spPr>
          <a:xfrm>
            <a:off x="591700" y="1822542"/>
            <a:ext cx="1836663" cy="1843021"/>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15" name="Rectangle 14"/>
          <p:cNvSpPr/>
          <p:nvPr/>
        </p:nvSpPr>
        <p:spPr>
          <a:xfrm>
            <a:off x="2586608" y="1819788"/>
            <a:ext cx="1818181" cy="1843021"/>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17" name="Rectangle 16"/>
          <p:cNvSpPr/>
          <p:nvPr/>
        </p:nvSpPr>
        <p:spPr>
          <a:xfrm>
            <a:off x="6603923" y="1808792"/>
            <a:ext cx="1868349" cy="1843021"/>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18" name="Rectangle 17"/>
          <p:cNvSpPr/>
          <p:nvPr/>
        </p:nvSpPr>
        <p:spPr>
          <a:xfrm>
            <a:off x="4604246" y="1819788"/>
            <a:ext cx="1843021" cy="1843021"/>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3" name="Oval 2"/>
          <p:cNvSpPr/>
          <p:nvPr/>
        </p:nvSpPr>
        <p:spPr>
          <a:xfrm>
            <a:off x="673283" y="1950244"/>
            <a:ext cx="263289" cy="263289"/>
          </a:xfrm>
          <a:prstGeom prst="ellipse">
            <a:avLst/>
          </a:prstGeom>
          <a:solidFill>
            <a:srgbClr val="F1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21" name="Oval 20"/>
          <p:cNvSpPr/>
          <p:nvPr/>
        </p:nvSpPr>
        <p:spPr>
          <a:xfrm>
            <a:off x="6777923" y="1956818"/>
            <a:ext cx="263289" cy="263289"/>
          </a:xfrm>
          <a:prstGeom prst="ellipse">
            <a:avLst/>
          </a:prstGeom>
          <a:solidFill>
            <a:srgbClr val="F5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22" name="Oval 21"/>
          <p:cNvSpPr/>
          <p:nvPr/>
        </p:nvSpPr>
        <p:spPr>
          <a:xfrm>
            <a:off x="4719917" y="1957683"/>
            <a:ext cx="263289" cy="263289"/>
          </a:xfrm>
          <a:prstGeom prst="ellipse">
            <a:avLst/>
          </a:prstGeom>
          <a:solidFill>
            <a:srgbClr val="F1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55392" y="2035413"/>
            <a:ext cx="103152" cy="94468"/>
          </a:xfrm>
          <a:prstGeom prst="rect">
            <a:avLst/>
          </a:prstGeom>
        </p:spPr>
      </p:pic>
      <p:sp>
        <p:nvSpPr>
          <p:cNvPr id="23" name="Oval 22"/>
          <p:cNvSpPr/>
          <p:nvPr/>
        </p:nvSpPr>
        <p:spPr>
          <a:xfrm>
            <a:off x="2681861" y="1946687"/>
            <a:ext cx="263289" cy="263289"/>
          </a:xfrm>
          <a:prstGeom prst="ellipse">
            <a:avLst/>
          </a:prstGeom>
          <a:solidFill>
            <a:srgbClr val="F1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pic>
        <p:nvPicPr>
          <p:cNvPr id="24" name="Picture 2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63970" y="2028697"/>
            <a:ext cx="103152" cy="94468"/>
          </a:xfrm>
          <a:prstGeom prst="rect">
            <a:avLst/>
          </a:prstGeom>
        </p:spPr>
      </p:pic>
      <p:pic>
        <p:nvPicPr>
          <p:cNvPr id="28" name="Picture 2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60032" y="2040628"/>
            <a:ext cx="103152" cy="94468"/>
          </a:xfrm>
          <a:prstGeom prst="rect">
            <a:avLst/>
          </a:prstGeom>
        </p:spPr>
      </p:pic>
      <p:pic>
        <p:nvPicPr>
          <p:cNvPr id="30" name="Picture 2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02026" y="2044245"/>
            <a:ext cx="103152" cy="94468"/>
          </a:xfrm>
          <a:prstGeom prst="rect">
            <a:avLst/>
          </a:prstGeom>
        </p:spPr>
      </p:pic>
      <p:sp>
        <p:nvSpPr>
          <p:cNvPr id="35" name="Text Placeholder 2"/>
          <p:cNvSpPr>
            <a:spLocks noGrp="1"/>
          </p:cNvSpPr>
          <p:nvPr>
            <p:ph idx="1" hasCustomPrompt="1"/>
          </p:nvPr>
        </p:nvSpPr>
        <p:spPr>
          <a:xfrm>
            <a:off x="772836" y="2352226"/>
            <a:ext cx="1495407" cy="198546"/>
          </a:xfrm>
          <a:prstGeom prst="rect">
            <a:avLst/>
          </a:prstGeom>
        </p:spPr>
        <p:txBody>
          <a:bodyPr vert="horz" lIns="91440" tIns="45720" rIns="91440" bIns="45720" rtlCol="0">
            <a:normAutofit/>
          </a:bodyPr>
          <a:lstStyle>
            <a:lvl1pPr marL="0" indent="0" algn="ctr">
              <a:buNone/>
              <a:defRPr sz="1215" b="1">
                <a:latin typeface="Proxima Nova Rg" panose="02000506030000020004" pitchFamily="50" charset="0"/>
              </a:defRPr>
            </a:lvl1pPr>
          </a:lstStyle>
          <a:p>
            <a:pPr lvl="0"/>
            <a:r>
              <a:rPr lang="en-US" dirty="0"/>
              <a:t>Click to add text</a:t>
            </a:r>
          </a:p>
        </p:txBody>
      </p:sp>
      <p:sp>
        <p:nvSpPr>
          <p:cNvPr id="38" name="Text Placeholder 2"/>
          <p:cNvSpPr>
            <a:spLocks noGrp="1"/>
          </p:cNvSpPr>
          <p:nvPr>
            <p:ph idx="10" hasCustomPrompt="1"/>
          </p:nvPr>
        </p:nvSpPr>
        <p:spPr>
          <a:xfrm>
            <a:off x="2752107" y="2352226"/>
            <a:ext cx="1495407" cy="198546"/>
          </a:xfrm>
          <a:prstGeom prst="rect">
            <a:avLst/>
          </a:prstGeom>
        </p:spPr>
        <p:txBody>
          <a:bodyPr vert="horz" lIns="91440" tIns="45720" rIns="91440" bIns="45720" rtlCol="0">
            <a:normAutofit/>
          </a:bodyPr>
          <a:lstStyle>
            <a:lvl1pPr marL="0" indent="0" algn="ctr">
              <a:buNone/>
              <a:defRPr sz="1215" b="1">
                <a:latin typeface="Proxima Nova Rg" panose="02000506030000020004" pitchFamily="50" charset="0"/>
              </a:defRPr>
            </a:lvl1pPr>
          </a:lstStyle>
          <a:p>
            <a:pPr lvl="0"/>
            <a:r>
              <a:rPr lang="en-US" dirty="0"/>
              <a:t>Click to add text</a:t>
            </a:r>
          </a:p>
        </p:txBody>
      </p:sp>
      <p:sp>
        <p:nvSpPr>
          <p:cNvPr id="41" name="Text Placeholder 2"/>
          <p:cNvSpPr>
            <a:spLocks noGrp="1"/>
          </p:cNvSpPr>
          <p:nvPr>
            <p:ph idx="11" hasCustomPrompt="1"/>
          </p:nvPr>
        </p:nvSpPr>
        <p:spPr>
          <a:xfrm>
            <a:off x="4782484" y="2352226"/>
            <a:ext cx="1495407" cy="198546"/>
          </a:xfrm>
          <a:prstGeom prst="rect">
            <a:avLst/>
          </a:prstGeom>
        </p:spPr>
        <p:txBody>
          <a:bodyPr vert="horz" lIns="91440" tIns="45720" rIns="91440" bIns="45720" rtlCol="0">
            <a:normAutofit/>
          </a:bodyPr>
          <a:lstStyle>
            <a:lvl1pPr marL="0" indent="0" algn="ctr">
              <a:buNone/>
              <a:defRPr sz="1215" b="1">
                <a:latin typeface="Proxima Nova Rg" panose="02000506030000020004" pitchFamily="50" charset="0"/>
              </a:defRPr>
            </a:lvl1pPr>
          </a:lstStyle>
          <a:p>
            <a:pPr lvl="0"/>
            <a:r>
              <a:rPr lang="en-US" dirty="0"/>
              <a:t>Click to add text</a:t>
            </a:r>
          </a:p>
        </p:txBody>
      </p:sp>
      <p:sp>
        <p:nvSpPr>
          <p:cNvPr id="45" name="Text Placeholder 2"/>
          <p:cNvSpPr>
            <a:spLocks noGrp="1"/>
          </p:cNvSpPr>
          <p:nvPr>
            <p:ph idx="12" hasCustomPrompt="1"/>
          </p:nvPr>
        </p:nvSpPr>
        <p:spPr>
          <a:xfrm>
            <a:off x="6844575" y="2352226"/>
            <a:ext cx="1495407" cy="198546"/>
          </a:xfrm>
          <a:prstGeom prst="rect">
            <a:avLst/>
          </a:prstGeom>
        </p:spPr>
        <p:txBody>
          <a:bodyPr vert="horz" lIns="91440" tIns="45720" rIns="91440" bIns="45720" rtlCol="0">
            <a:normAutofit/>
          </a:bodyPr>
          <a:lstStyle>
            <a:lvl1pPr marL="0" indent="0" algn="ctr">
              <a:buNone/>
              <a:defRPr sz="1215" b="1">
                <a:latin typeface="Proxima Nova Rg" panose="02000506030000020004" pitchFamily="50" charset="0"/>
              </a:defRPr>
            </a:lvl1pPr>
          </a:lstStyle>
          <a:p>
            <a:pPr lvl="0"/>
            <a:r>
              <a:rPr lang="en-US" dirty="0"/>
              <a:t>Click to add text</a:t>
            </a:r>
          </a:p>
        </p:txBody>
      </p:sp>
      <p:sp>
        <p:nvSpPr>
          <p:cNvPr id="26" name="Text Placeholder 2">
            <a:extLst>
              <a:ext uri="{FF2B5EF4-FFF2-40B4-BE49-F238E27FC236}">
                <a16:creationId xmlns:a16="http://schemas.microsoft.com/office/drawing/2014/main" id="{E07056DC-BA1E-40CC-95C2-9DC99462E084}"/>
              </a:ext>
            </a:extLst>
          </p:cNvPr>
          <p:cNvSpPr>
            <a:spLocks noGrp="1"/>
          </p:cNvSpPr>
          <p:nvPr>
            <p:ph idx="13" hasCustomPrompt="1"/>
          </p:nvPr>
        </p:nvSpPr>
        <p:spPr>
          <a:xfrm>
            <a:off x="766677" y="2633826"/>
            <a:ext cx="1495407" cy="800177"/>
          </a:xfrm>
          <a:prstGeom prst="rect">
            <a:avLst/>
          </a:prstGeom>
        </p:spPr>
        <p:txBody>
          <a:bodyPr vert="horz" lIns="91440" tIns="45720" rIns="91440" bIns="45720" rtlCol="0">
            <a:noAutofit/>
          </a:bodyPr>
          <a:lstStyle>
            <a:lvl1pPr marL="0" indent="0" algn="ctr">
              <a:buNone/>
              <a:defRPr sz="940" b="0">
                <a:latin typeface="Proxima Nova Rg" panose="02000506030000020004" pitchFamily="50" charset="0"/>
              </a:defRPr>
            </a:lvl1pPr>
          </a:lstStyle>
          <a:p>
            <a:pPr lvl="0"/>
            <a:r>
              <a:rPr lang="en-US" dirty="0"/>
              <a:t>Click to add text</a:t>
            </a:r>
          </a:p>
        </p:txBody>
      </p:sp>
      <p:sp>
        <p:nvSpPr>
          <p:cNvPr id="27" name="Text Placeholder 2">
            <a:extLst>
              <a:ext uri="{FF2B5EF4-FFF2-40B4-BE49-F238E27FC236}">
                <a16:creationId xmlns:a16="http://schemas.microsoft.com/office/drawing/2014/main" id="{7B17D727-E6DF-4A67-842D-BCED9755E2DE}"/>
              </a:ext>
            </a:extLst>
          </p:cNvPr>
          <p:cNvSpPr>
            <a:spLocks noGrp="1"/>
          </p:cNvSpPr>
          <p:nvPr>
            <p:ph idx="14" hasCustomPrompt="1"/>
          </p:nvPr>
        </p:nvSpPr>
        <p:spPr>
          <a:xfrm>
            <a:off x="2752106" y="2633878"/>
            <a:ext cx="1495407" cy="800177"/>
          </a:xfrm>
          <a:prstGeom prst="rect">
            <a:avLst/>
          </a:prstGeom>
        </p:spPr>
        <p:txBody>
          <a:bodyPr vert="horz" lIns="91440" tIns="45720" rIns="91440" bIns="45720" rtlCol="0">
            <a:noAutofit/>
          </a:bodyPr>
          <a:lstStyle>
            <a:lvl1pPr marL="0" indent="0" algn="ctr">
              <a:buNone/>
              <a:defRPr sz="830" b="0">
                <a:latin typeface="Proxima Nova Rg" panose="02000506030000020004" pitchFamily="50" charset="0"/>
              </a:defRPr>
            </a:lvl1pPr>
          </a:lstStyle>
          <a:p>
            <a:pPr lvl="0"/>
            <a:r>
              <a:rPr lang="en-US" dirty="0"/>
              <a:t>Click to add text</a:t>
            </a:r>
          </a:p>
        </p:txBody>
      </p:sp>
      <p:sp>
        <p:nvSpPr>
          <p:cNvPr id="29" name="Text Placeholder 2">
            <a:extLst>
              <a:ext uri="{FF2B5EF4-FFF2-40B4-BE49-F238E27FC236}">
                <a16:creationId xmlns:a16="http://schemas.microsoft.com/office/drawing/2014/main" id="{D81891CD-35CC-4726-88E1-CD107C79D470}"/>
              </a:ext>
            </a:extLst>
          </p:cNvPr>
          <p:cNvSpPr>
            <a:spLocks noGrp="1"/>
          </p:cNvSpPr>
          <p:nvPr>
            <p:ph idx="15" hasCustomPrompt="1"/>
          </p:nvPr>
        </p:nvSpPr>
        <p:spPr>
          <a:xfrm>
            <a:off x="4782484" y="2633826"/>
            <a:ext cx="1495407" cy="800177"/>
          </a:xfrm>
          <a:prstGeom prst="rect">
            <a:avLst/>
          </a:prstGeom>
        </p:spPr>
        <p:txBody>
          <a:bodyPr vert="horz" lIns="91440" tIns="45720" rIns="91440" bIns="45720" rtlCol="0">
            <a:noAutofit/>
          </a:bodyPr>
          <a:lstStyle>
            <a:lvl1pPr marL="0" indent="0" algn="ctr">
              <a:buNone/>
              <a:defRPr sz="830" b="0">
                <a:latin typeface="Proxima Nova Rg" panose="02000506030000020004" pitchFamily="50" charset="0"/>
              </a:defRPr>
            </a:lvl1pPr>
          </a:lstStyle>
          <a:p>
            <a:pPr lvl="0"/>
            <a:r>
              <a:rPr lang="en-US" dirty="0"/>
              <a:t>Click to add text</a:t>
            </a:r>
          </a:p>
        </p:txBody>
      </p:sp>
      <p:sp>
        <p:nvSpPr>
          <p:cNvPr id="31" name="Text Placeholder 2">
            <a:extLst>
              <a:ext uri="{FF2B5EF4-FFF2-40B4-BE49-F238E27FC236}">
                <a16:creationId xmlns:a16="http://schemas.microsoft.com/office/drawing/2014/main" id="{D169E76D-53F5-4634-BE5F-DEB745D47845}"/>
              </a:ext>
            </a:extLst>
          </p:cNvPr>
          <p:cNvSpPr>
            <a:spLocks noGrp="1"/>
          </p:cNvSpPr>
          <p:nvPr>
            <p:ph idx="16" hasCustomPrompt="1"/>
          </p:nvPr>
        </p:nvSpPr>
        <p:spPr>
          <a:xfrm>
            <a:off x="6843084" y="2633826"/>
            <a:ext cx="1495407" cy="800177"/>
          </a:xfrm>
          <a:prstGeom prst="rect">
            <a:avLst/>
          </a:prstGeom>
        </p:spPr>
        <p:txBody>
          <a:bodyPr vert="horz" lIns="91440" tIns="45720" rIns="91440" bIns="45720" rtlCol="0">
            <a:noAutofit/>
          </a:bodyPr>
          <a:lstStyle>
            <a:lvl1pPr marL="0" indent="0" algn="ctr">
              <a:buNone/>
              <a:defRPr sz="830" b="0">
                <a:latin typeface="Proxima Nova Rg" panose="02000506030000020004" pitchFamily="50" charset="0"/>
              </a:defRPr>
            </a:lvl1pPr>
          </a:lstStyle>
          <a:p>
            <a:pPr lvl="0"/>
            <a:r>
              <a:rPr lang="en-US" dirty="0"/>
              <a:t>Click to add text</a:t>
            </a:r>
          </a:p>
        </p:txBody>
      </p:sp>
      <p:sp>
        <p:nvSpPr>
          <p:cNvPr id="25" name="Date Placeholder 5">
            <a:extLst>
              <a:ext uri="{FF2B5EF4-FFF2-40B4-BE49-F238E27FC236}">
                <a16:creationId xmlns:a16="http://schemas.microsoft.com/office/drawing/2014/main" id="{CAB3B546-51CB-4994-A9F1-8F1962DB7C80}"/>
              </a:ext>
            </a:extLst>
          </p:cNvPr>
          <p:cNvSpPr>
            <a:spLocks noGrp="1"/>
          </p:cNvSpPr>
          <p:nvPr>
            <p:ph type="dt" sz="half" idx="17"/>
          </p:nvPr>
        </p:nvSpPr>
        <p:spPr>
          <a:xfrm>
            <a:off x="638175" y="4767263"/>
            <a:ext cx="2057400" cy="273844"/>
          </a:xfrm>
        </p:spPr>
        <p:txBody>
          <a:bodyPr/>
          <a:lstStyle/>
          <a:p>
            <a:fld id="{A3A67E1C-BAD1-994B-B7B0-0862E7408890}" type="datetime1">
              <a:rPr lang="en-IN" smtClean="0"/>
              <a:t>13-11-2021</a:t>
            </a:fld>
            <a:endParaRPr lang="en-IN" dirty="0"/>
          </a:p>
        </p:txBody>
      </p:sp>
      <p:sp>
        <p:nvSpPr>
          <p:cNvPr id="32" name="Footer Placeholder 6">
            <a:extLst>
              <a:ext uri="{FF2B5EF4-FFF2-40B4-BE49-F238E27FC236}">
                <a16:creationId xmlns:a16="http://schemas.microsoft.com/office/drawing/2014/main" id="{9BF5947E-E89E-4885-BAA6-FBACA46CF126}"/>
              </a:ext>
            </a:extLst>
          </p:cNvPr>
          <p:cNvSpPr>
            <a:spLocks noGrp="1"/>
          </p:cNvSpPr>
          <p:nvPr>
            <p:ph type="ftr" sz="quarter" idx="18"/>
          </p:nvPr>
        </p:nvSpPr>
        <p:spPr>
          <a:xfrm>
            <a:off x="3038475" y="4767263"/>
            <a:ext cx="3086100" cy="273844"/>
          </a:xfrm>
          <a:prstGeom prst="rect">
            <a:avLst/>
          </a:prstGeom>
        </p:spPr>
        <p:txBody>
          <a:bodyPr/>
          <a:lstStyle/>
          <a:p>
            <a:r>
              <a:rPr lang="en-IN"/>
              <a:t>Data Science Certification Program</a:t>
            </a:r>
            <a:endParaRPr lang="en-IN" dirty="0"/>
          </a:p>
        </p:txBody>
      </p:sp>
      <p:sp>
        <p:nvSpPr>
          <p:cNvPr id="33" name="Slide Number Placeholder 7">
            <a:extLst>
              <a:ext uri="{FF2B5EF4-FFF2-40B4-BE49-F238E27FC236}">
                <a16:creationId xmlns:a16="http://schemas.microsoft.com/office/drawing/2014/main" id="{64FD5022-C834-4670-BF94-5D8ED5DD90FA}"/>
              </a:ext>
            </a:extLst>
          </p:cNvPr>
          <p:cNvSpPr>
            <a:spLocks noGrp="1"/>
          </p:cNvSpPr>
          <p:nvPr>
            <p:ph type="sldNum" sz="quarter" idx="19"/>
          </p:nvPr>
        </p:nvSpPr>
        <p:spPr>
          <a:xfrm>
            <a:off x="6467475" y="4767263"/>
            <a:ext cx="2057400" cy="273844"/>
          </a:xfrm>
        </p:spPr>
        <p:txBody>
          <a:bodyPr/>
          <a:lstStyle/>
          <a:p>
            <a:fld id="{273EEA2F-D825-49D3-9C25-497F06EFD3F7}" type="slidenum">
              <a:rPr lang="en-IN" smtClean="0"/>
              <a:t>‹#›</a:t>
            </a:fld>
            <a:endParaRPr lang="en-IN" dirty="0"/>
          </a:p>
        </p:txBody>
      </p:sp>
      <p:pic>
        <p:nvPicPr>
          <p:cNvPr id="34" name="Picture 3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11920" y="303610"/>
            <a:ext cx="909780" cy="242888"/>
          </a:xfrm>
          <a:prstGeom prst="rect">
            <a:avLst/>
          </a:prstGeom>
        </p:spPr>
      </p:pic>
      <p:sp>
        <p:nvSpPr>
          <p:cNvPr id="36" name="Rectangle 35"/>
          <p:cNvSpPr/>
          <p:nvPr userDrawn="1"/>
        </p:nvSpPr>
        <p:spPr>
          <a:xfrm>
            <a:off x="0" y="0"/>
            <a:ext cx="9144000" cy="3031236"/>
          </a:xfrm>
          <a:prstGeom prst="rect">
            <a:avLst/>
          </a:prstGeom>
          <a:solidFill>
            <a:srgbClr val="F5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39" name="Rectangle 38"/>
          <p:cNvSpPr/>
          <p:nvPr userDrawn="1"/>
        </p:nvSpPr>
        <p:spPr>
          <a:xfrm>
            <a:off x="591700" y="1822543"/>
            <a:ext cx="1883480" cy="1890000"/>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a:p>
        </p:txBody>
      </p:sp>
      <p:sp>
        <p:nvSpPr>
          <p:cNvPr id="40" name="Rectangle 39"/>
          <p:cNvSpPr/>
          <p:nvPr userDrawn="1"/>
        </p:nvSpPr>
        <p:spPr>
          <a:xfrm>
            <a:off x="2611322" y="1819789"/>
            <a:ext cx="1864527" cy="1890000"/>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a:p>
        </p:txBody>
      </p:sp>
      <p:sp>
        <p:nvSpPr>
          <p:cNvPr id="42" name="Rectangle 41"/>
          <p:cNvSpPr/>
          <p:nvPr userDrawn="1"/>
        </p:nvSpPr>
        <p:spPr>
          <a:xfrm>
            <a:off x="6653351" y="1808793"/>
            <a:ext cx="1915974" cy="1890000"/>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a:p>
        </p:txBody>
      </p:sp>
      <p:sp>
        <p:nvSpPr>
          <p:cNvPr id="43" name="Rectangle 42"/>
          <p:cNvSpPr/>
          <p:nvPr userDrawn="1"/>
        </p:nvSpPr>
        <p:spPr>
          <a:xfrm>
            <a:off x="4604247" y="1819789"/>
            <a:ext cx="1890000" cy="1890000"/>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a:p>
        </p:txBody>
      </p:sp>
      <p:sp>
        <p:nvSpPr>
          <p:cNvPr id="44" name="Oval 43"/>
          <p:cNvSpPr/>
          <p:nvPr userDrawn="1"/>
        </p:nvSpPr>
        <p:spPr>
          <a:xfrm>
            <a:off x="673283" y="1950244"/>
            <a:ext cx="270000" cy="270000"/>
          </a:xfrm>
          <a:prstGeom prst="ellipse">
            <a:avLst/>
          </a:prstGeom>
          <a:solidFill>
            <a:srgbClr val="F1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46" name="Oval 45"/>
          <p:cNvSpPr/>
          <p:nvPr userDrawn="1"/>
        </p:nvSpPr>
        <p:spPr>
          <a:xfrm>
            <a:off x="6777923" y="1956818"/>
            <a:ext cx="270000" cy="270000"/>
          </a:xfrm>
          <a:prstGeom prst="ellipse">
            <a:avLst/>
          </a:prstGeom>
          <a:solidFill>
            <a:srgbClr val="F5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47" name="Oval 46"/>
          <p:cNvSpPr/>
          <p:nvPr userDrawn="1"/>
        </p:nvSpPr>
        <p:spPr>
          <a:xfrm>
            <a:off x="4719917" y="1957683"/>
            <a:ext cx="270000" cy="270000"/>
          </a:xfrm>
          <a:prstGeom prst="ellipse">
            <a:avLst/>
          </a:prstGeom>
          <a:solidFill>
            <a:srgbClr val="F1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pic>
        <p:nvPicPr>
          <p:cNvPr id="48" name="Picture 4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55392" y="2035413"/>
            <a:ext cx="105782" cy="96876"/>
          </a:xfrm>
          <a:prstGeom prst="rect">
            <a:avLst/>
          </a:prstGeom>
        </p:spPr>
      </p:pic>
      <p:sp>
        <p:nvSpPr>
          <p:cNvPr id="49" name="Oval 48"/>
          <p:cNvSpPr/>
          <p:nvPr userDrawn="1"/>
        </p:nvSpPr>
        <p:spPr>
          <a:xfrm>
            <a:off x="2681861" y="1946687"/>
            <a:ext cx="270000" cy="270000"/>
          </a:xfrm>
          <a:prstGeom prst="ellipse">
            <a:avLst/>
          </a:prstGeom>
          <a:solidFill>
            <a:srgbClr val="F1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pic>
        <p:nvPicPr>
          <p:cNvPr id="50" name="Picture 4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788684" y="2028697"/>
            <a:ext cx="105782" cy="96876"/>
          </a:xfrm>
          <a:prstGeom prst="rect">
            <a:avLst/>
          </a:prstGeom>
        </p:spPr>
      </p:pic>
      <p:pic>
        <p:nvPicPr>
          <p:cNvPr id="51" name="Picture 5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860032" y="2040628"/>
            <a:ext cx="105782" cy="96876"/>
          </a:xfrm>
          <a:prstGeom prst="rect">
            <a:avLst/>
          </a:prstGeom>
        </p:spPr>
      </p:pic>
      <p:pic>
        <p:nvPicPr>
          <p:cNvPr id="52" name="Picture 5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802026" y="2044245"/>
            <a:ext cx="105782" cy="96876"/>
          </a:xfrm>
          <a:prstGeom prst="rect">
            <a:avLst/>
          </a:prstGeom>
        </p:spPr>
      </p:pic>
      <p:pic>
        <p:nvPicPr>
          <p:cNvPr id="55" name="Picture 54">
            <a:extLst>
              <a:ext uri="{FF2B5EF4-FFF2-40B4-BE49-F238E27FC236}">
                <a16:creationId xmlns:a16="http://schemas.microsoft.com/office/drawing/2014/main" id="{882F7326-C7FA-D748-86B3-42DEEB935CDB}"/>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7929288" y="210064"/>
            <a:ext cx="813630" cy="217218"/>
          </a:xfrm>
          <a:prstGeom prst="rect">
            <a:avLst/>
          </a:prstGeom>
        </p:spPr>
      </p:pic>
    </p:spTree>
    <p:extLst>
      <p:ext uri="{BB962C8B-B14F-4D97-AF65-F5344CB8AC3E}">
        <p14:creationId xmlns:p14="http://schemas.microsoft.com/office/powerpoint/2010/main" val="3692873654"/>
      </p:ext>
    </p:extLst>
  </p:cSld>
  <p:clrMapOvr>
    <a:masterClrMapping/>
  </p:clrMapOvr>
  <p:extLst>
    <p:ext uri="{DCECCB84-F9BA-43D5-87BE-67443E8EF086}">
      <p15:sldGuideLst xmlns:p15="http://schemas.microsoft.com/office/powerpoint/2012/main">
        <p15:guide id="15" orient="horz" pos="378" userDrawn="1">
          <p15:clr>
            <a:srgbClr val="FBAE40"/>
          </p15:clr>
        </p15:guide>
        <p15:guide id="16" orient="horz" pos="1144" userDrawn="1">
          <p15:clr>
            <a:srgbClr val="FBAE40"/>
          </p15:clr>
        </p15:guide>
        <p15:guide id="17" orient="horz" pos="2335" userDrawn="1">
          <p15:clr>
            <a:srgbClr val="FBAE40"/>
          </p15:clr>
        </p15:guide>
        <p15:guide id="18" pos="1587" userDrawn="1">
          <p15:clr>
            <a:srgbClr val="FBAE40"/>
          </p15:clr>
        </p15:guide>
        <p15:guide id="19" pos="1655" userDrawn="1">
          <p15:clr>
            <a:srgbClr val="FBAE40"/>
          </p15:clr>
        </p15:guide>
        <p15:guide id="20" pos="2835" userDrawn="1">
          <p15:clr>
            <a:srgbClr val="FBAE40"/>
          </p15:clr>
        </p15:guide>
        <p15:guide id="21" pos="2931" userDrawn="1">
          <p15:clr>
            <a:srgbClr val="FBAE40"/>
          </p15:clr>
        </p15:guide>
        <p15:guide id="22" pos="4122" userDrawn="1">
          <p15:clr>
            <a:srgbClr val="FBAE40"/>
          </p15:clr>
        </p15:guide>
        <p15:guide id="23" pos="4190" userDrawn="1">
          <p15:clr>
            <a:srgbClr val="FBAE40"/>
          </p15:clr>
        </p15:guide>
        <p15:guide id="24" orient="horz" pos="1399" userDrawn="1">
          <p15:clr>
            <a:srgbClr val="FBAE40"/>
          </p15:clr>
        </p15:guide>
        <p15:guide id="25" orient="horz" pos="1229"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picture and caption">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1BA7D0C-E0AE-B84E-82B1-85E1892A0CB7}"/>
              </a:ext>
            </a:extLst>
          </p:cNvPr>
          <p:cNvSpPr/>
          <p:nvPr userDrawn="1"/>
        </p:nvSpPr>
        <p:spPr>
          <a:xfrm>
            <a:off x="0" y="0"/>
            <a:ext cx="9144000" cy="636862"/>
          </a:xfrm>
          <a:prstGeom prst="rect">
            <a:avLst/>
          </a:prstGeom>
          <a:solidFill>
            <a:srgbClr val="F5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7" name="Picture Placeholder 6"/>
          <p:cNvSpPr>
            <a:spLocks noGrp="1"/>
          </p:cNvSpPr>
          <p:nvPr>
            <p:ph type="pic" sz="quarter" idx="10"/>
          </p:nvPr>
        </p:nvSpPr>
        <p:spPr>
          <a:xfrm>
            <a:off x="4136817" y="1681163"/>
            <a:ext cx="4535267" cy="2825475"/>
          </a:xfrm>
          <a:prstGeom prst="rect">
            <a:avLst/>
          </a:prstGeom>
        </p:spPr>
        <p:txBody>
          <a:bodyPr/>
          <a:lstStyle>
            <a:lvl1pPr marL="0" indent="0">
              <a:buNone/>
              <a:defRPr sz="1100">
                <a:latin typeface="Proxima Nova Rg" pitchFamily="50" charset="0"/>
              </a:defRPr>
            </a:lvl1pPr>
          </a:lstStyle>
          <a:p>
            <a:r>
              <a:rPr lang="en-US"/>
              <a:t>Click icon to add picture</a:t>
            </a:r>
            <a:endParaRPr lang="en-IN" dirty="0"/>
          </a:p>
        </p:txBody>
      </p:sp>
      <p:sp>
        <p:nvSpPr>
          <p:cNvPr id="6" name="Text Placeholder 2">
            <a:extLst>
              <a:ext uri="{FF2B5EF4-FFF2-40B4-BE49-F238E27FC236}">
                <a16:creationId xmlns:a16="http://schemas.microsoft.com/office/drawing/2014/main" id="{88B78B82-9182-42FF-9B90-F95F4B5F528F}"/>
              </a:ext>
            </a:extLst>
          </p:cNvPr>
          <p:cNvSpPr>
            <a:spLocks noGrp="1"/>
          </p:cNvSpPr>
          <p:nvPr>
            <p:ph idx="15" hasCustomPrompt="1"/>
          </p:nvPr>
        </p:nvSpPr>
        <p:spPr>
          <a:xfrm>
            <a:off x="648274" y="1681163"/>
            <a:ext cx="3140075" cy="2825475"/>
          </a:xfrm>
          <a:prstGeom prst="rect">
            <a:avLst/>
          </a:prstGeom>
        </p:spPr>
        <p:txBody>
          <a:bodyPr vert="horz" lIns="91440" tIns="45720" rIns="91440" bIns="45720" rtlCol="0">
            <a:noAutofit/>
          </a:bodyPr>
          <a:lstStyle>
            <a:lvl1pPr marL="0" indent="0" algn="ctr">
              <a:buNone/>
              <a:defRPr sz="1800" b="0">
                <a:latin typeface="Proxima Nova Rg" panose="02000506030000020004" pitchFamily="50" charset="0"/>
              </a:defRPr>
            </a:lvl1pPr>
          </a:lstStyle>
          <a:p>
            <a:pPr lvl="0"/>
            <a:r>
              <a:rPr lang="en-US" dirty="0"/>
              <a:t>Click to add text</a:t>
            </a:r>
          </a:p>
        </p:txBody>
      </p:sp>
      <p:sp>
        <p:nvSpPr>
          <p:cNvPr id="8" name="Date Placeholder 5">
            <a:extLst>
              <a:ext uri="{FF2B5EF4-FFF2-40B4-BE49-F238E27FC236}">
                <a16:creationId xmlns:a16="http://schemas.microsoft.com/office/drawing/2014/main" id="{CAB3B546-51CB-4994-A9F1-8F1962DB7C80}"/>
              </a:ext>
            </a:extLst>
          </p:cNvPr>
          <p:cNvSpPr>
            <a:spLocks noGrp="1"/>
          </p:cNvSpPr>
          <p:nvPr>
            <p:ph type="dt" sz="half" idx="16"/>
          </p:nvPr>
        </p:nvSpPr>
        <p:spPr>
          <a:xfrm>
            <a:off x="628650" y="4767263"/>
            <a:ext cx="2057400" cy="273844"/>
          </a:xfrm>
        </p:spPr>
        <p:txBody>
          <a:bodyPr/>
          <a:lstStyle/>
          <a:p>
            <a:fld id="{AAC8EB75-20B8-FA41-8A25-CB9D4F4E068B}" type="datetime1">
              <a:rPr lang="en-IN" smtClean="0"/>
              <a:t>13-11-2021</a:t>
            </a:fld>
            <a:endParaRPr lang="en-IN" dirty="0"/>
          </a:p>
        </p:txBody>
      </p:sp>
      <p:sp>
        <p:nvSpPr>
          <p:cNvPr id="11" name="Slide Number Placeholder 7">
            <a:extLst>
              <a:ext uri="{FF2B5EF4-FFF2-40B4-BE49-F238E27FC236}">
                <a16:creationId xmlns:a16="http://schemas.microsoft.com/office/drawing/2014/main" id="{64FD5022-C834-4670-BF94-5D8ED5DD90FA}"/>
              </a:ext>
            </a:extLst>
          </p:cNvPr>
          <p:cNvSpPr>
            <a:spLocks noGrp="1"/>
          </p:cNvSpPr>
          <p:nvPr>
            <p:ph type="sldNum" sz="quarter" idx="12"/>
          </p:nvPr>
        </p:nvSpPr>
        <p:spPr>
          <a:xfrm>
            <a:off x="6457950" y="4767263"/>
            <a:ext cx="2057400" cy="273844"/>
          </a:xfrm>
        </p:spPr>
        <p:txBody>
          <a:bodyPr/>
          <a:lstStyle/>
          <a:p>
            <a:fld id="{273EEA2F-D825-49D3-9C25-497F06EFD3F7}" type="slidenum">
              <a:rPr lang="en-IN" smtClean="0"/>
              <a:t>‹#›</a:t>
            </a:fld>
            <a:endParaRPr lang="en-IN" dirty="0"/>
          </a:p>
        </p:txBody>
      </p:sp>
      <p:pic>
        <p:nvPicPr>
          <p:cNvPr id="10" name="Picture 9">
            <a:extLst>
              <a:ext uri="{FF2B5EF4-FFF2-40B4-BE49-F238E27FC236}">
                <a16:creationId xmlns:a16="http://schemas.microsoft.com/office/drawing/2014/main" id="{DCD9752B-E691-BB48-B04D-CD234F0A2C6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929288" y="210064"/>
            <a:ext cx="813630" cy="217218"/>
          </a:xfrm>
          <a:prstGeom prst="rect">
            <a:avLst/>
          </a:prstGeom>
        </p:spPr>
      </p:pic>
      <p:sp>
        <p:nvSpPr>
          <p:cNvPr id="13" name="Title 11">
            <a:extLst>
              <a:ext uri="{FF2B5EF4-FFF2-40B4-BE49-F238E27FC236}">
                <a16:creationId xmlns:a16="http://schemas.microsoft.com/office/drawing/2014/main" id="{E3173431-5AA8-1A42-9420-E3760BDF2417}"/>
              </a:ext>
            </a:extLst>
          </p:cNvPr>
          <p:cNvSpPr>
            <a:spLocks noGrp="1"/>
          </p:cNvSpPr>
          <p:nvPr>
            <p:ph type="title" hasCustomPrompt="1"/>
          </p:nvPr>
        </p:nvSpPr>
        <p:spPr>
          <a:xfrm>
            <a:off x="316679" y="121966"/>
            <a:ext cx="3735903" cy="382564"/>
          </a:xfrm>
        </p:spPr>
        <p:txBody>
          <a:bodyPr>
            <a:noAutofit/>
          </a:bodyPr>
          <a:lstStyle>
            <a:lvl1pPr>
              <a:defRPr sz="2400" b="0" i="0">
                <a:solidFill>
                  <a:schemeClr val="bg1"/>
                </a:solidFill>
                <a:latin typeface="Proxima Nova" panose="02000506030000020004" pitchFamily="2" charset="0"/>
              </a:defRPr>
            </a:lvl1pPr>
          </a:lstStyle>
          <a:p>
            <a:r>
              <a:rPr lang="en-US" dirty="0"/>
              <a:t>Click to add title</a:t>
            </a:r>
            <a:endParaRPr lang="en-IN" dirty="0"/>
          </a:p>
        </p:txBody>
      </p:sp>
    </p:spTree>
    <p:extLst>
      <p:ext uri="{BB962C8B-B14F-4D97-AF65-F5344CB8AC3E}">
        <p14:creationId xmlns:p14="http://schemas.microsoft.com/office/powerpoint/2010/main" val="1349110621"/>
      </p:ext>
    </p:extLst>
  </p:cSld>
  <p:clrMapOvr>
    <a:masterClrMapping/>
  </p:clrMapOvr>
  <p:extLst>
    <p:ext uri="{DCECCB84-F9BA-43D5-87BE-67443E8EF086}">
      <p15:sldGuideLst xmlns:p15="http://schemas.microsoft.com/office/powerpoint/2012/main">
        <p15:guide id="7" orient="horz" pos="378" userDrawn="1">
          <p15:clr>
            <a:srgbClr val="FBAE40"/>
          </p15:clr>
        </p15:guide>
        <p15:guide id="8" orient="horz" pos="1053" userDrawn="1">
          <p15:clr>
            <a:srgbClr val="FBAE40"/>
          </p15:clr>
        </p15:guide>
        <p15:guide id="9" orient="horz" pos="2845" userDrawn="1">
          <p15:clr>
            <a:srgbClr val="FBAE40"/>
          </p15:clr>
        </p15:guide>
        <p15:guide id="10" pos="3254" userDrawn="1">
          <p15:clr>
            <a:srgbClr val="FBAE40"/>
          </p15:clr>
        </p15:guide>
        <p15:guide id="11" pos="339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Title and 2 pictures">
    <p:spTree>
      <p:nvGrpSpPr>
        <p:cNvPr id="1" name=""/>
        <p:cNvGrpSpPr/>
        <p:nvPr/>
      </p:nvGrpSpPr>
      <p:grpSpPr>
        <a:xfrm>
          <a:off x="0" y="0"/>
          <a:ext cx="0" cy="0"/>
          <a:chOff x="0" y="0"/>
          <a:chExt cx="0" cy="0"/>
        </a:xfrm>
      </p:grpSpPr>
      <p:sp>
        <p:nvSpPr>
          <p:cNvPr id="13" name="Rectangle 12"/>
          <p:cNvSpPr/>
          <p:nvPr/>
        </p:nvSpPr>
        <p:spPr>
          <a:xfrm>
            <a:off x="0" y="0"/>
            <a:ext cx="9144000" cy="3031236"/>
          </a:xfrm>
          <a:prstGeom prst="rect">
            <a:avLst/>
          </a:prstGeom>
          <a:solidFill>
            <a:srgbClr val="F5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12" name="Title 11"/>
          <p:cNvSpPr>
            <a:spLocks noGrp="1"/>
          </p:cNvSpPr>
          <p:nvPr>
            <p:ph type="title" hasCustomPrompt="1"/>
          </p:nvPr>
        </p:nvSpPr>
        <p:spPr>
          <a:xfrm>
            <a:off x="642473" y="546498"/>
            <a:ext cx="5902706" cy="567927"/>
          </a:xfrm>
        </p:spPr>
        <p:txBody>
          <a:bodyPr>
            <a:noAutofit/>
          </a:bodyPr>
          <a:lstStyle>
            <a:lvl1pPr>
              <a:defRPr sz="3600">
                <a:solidFill>
                  <a:schemeClr val="bg1"/>
                </a:solidFill>
              </a:defRPr>
            </a:lvl1pPr>
          </a:lstStyle>
          <a:p>
            <a:r>
              <a:rPr lang="en-US" dirty="0"/>
              <a:t>Click to add title </a:t>
            </a:r>
            <a:endParaRPr lang="en-IN" dirty="0"/>
          </a:p>
        </p:txBody>
      </p:sp>
      <p:sp>
        <p:nvSpPr>
          <p:cNvPr id="17" name="Rectangle 16"/>
          <p:cNvSpPr/>
          <p:nvPr/>
        </p:nvSpPr>
        <p:spPr>
          <a:xfrm>
            <a:off x="4599929" y="1870236"/>
            <a:ext cx="3921771" cy="2322000"/>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7" name="Picture Placeholder 6"/>
          <p:cNvSpPr>
            <a:spLocks noGrp="1"/>
          </p:cNvSpPr>
          <p:nvPr>
            <p:ph type="pic" sz="quarter" idx="10"/>
          </p:nvPr>
        </p:nvSpPr>
        <p:spPr>
          <a:xfrm>
            <a:off x="4599929" y="1868092"/>
            <a:ext cx="3921771" cy="2325290"/>
          </a:xfrm>
          <a:prstGeom prst="rect">
            <a:avLst/>
          </a:prstGeom>
        </p:spPr>
        <p:txBody>
          <a:bodyPr/>
          <a:lstStyle>
            <a:lvl1pPr marL="0" indent="0">
              <a:buNone/>
              <a:defRPr sz="1100">
                <a:latin typeface="Proxima Nova Rg" pitchFamily="50" charset="0"/>
              </a:defRPr>
            </a:lvl1pPr>
          </a:lstStyle>
          <a:p>
            <a:r>
              <a:rPr lang="en-US"/>
              <a:t>Click icon to add picture</a:t>
            </a:r>
            <a:endParaRPr lang="en-IN" dirty="0"/>
          </a:p>
        </p:txBody>
      </p:sp>
      <p:sp>
        <p:nvSpPr>
          <p:cNvPr id="9" name="Picture Placeholder 8"/>
          <p:cNvSpPr>
            <a:spLocks noGrp="1"/>
          </p:cNvSpPr>
          <p:nvPr>
            <p:ph type="pic" sz="quarter" idx="11"/>
          </p:nvPr>
        </p:nvSpPr>
        <p:spPr>
          <a:xfrm>
            <a:off x="621848" y="1868091"/>
            <a:ext cx="2592000" cy="783000"/>
          </a:xfrm>
          <a:prstGeom prst="rect">
            <a:avLst/>
          </a:prstGeom>
        </p:spPr>
        <p:txBody>
          <a:bodyPr/>
          <a:lstStyle>
            <a:lvl1pPr marL="0" indent="0">
              <a:buNone/>
              <a:defRPr sz="1100">
                <a:latin typeface="Proxima Nova Rg" pitchFamily="50" charset="0"/>
              </a:defRPr>
            </a:lvl1pPr>
          </a:lstStyle>
          <a:p>
            <a:r>
              <a:rPr lang="en-US"/>
              <a:t>Click icon to add picture</a:t>
            </a:r>
            <a:endParaRPr lang="en-IN" dirty="0"/>
          </a:p>
        </p:txBody>
      </p:sp>
      <p:sp>
        <p:nvSpPr>
          <p:cNvPr id="35" name="Text Placeholder 2"/>
          <p:cNvSpPr>
            <a:spLocks noGrp="1"/>
          </p:cNvSpPr>
          <p:nvPr>
            <p:ph idx="1" hasCustomPrompt="1"/>
          </p:nvPr>
        </p:nvSpPr>
        <p:spPr>
          <a:xfrm>
            <a:off x="629841" y="3145632"/>
            <a:ext cx="3343275" cy="283960"/>
          </a:xfrm>
          <a:prstGeom prst="rect">
            <a:avLst/>
          </a:prstGeom>
        </p:spPr>
        <p:txBody>
          <a:bodyPr vert="horz" lIns="91440" tIns="45720" rIns="91440" bIns="45720" rtlCol="0">
            <a:normAutofit/>
          </a:bodyPr>
          <a:lstStyle>
            <a:lvl1pPr marL="0" indent="0" algn="l">
              <a:buNone/>
              <a:defRPr sz="1215" b="1">
                <a:latin typeface="Proxima Nova Rg" panose="02000506030000020004" pitchFamily="50" charset="0"/>
              </a:defRPr>
            </a:lvl1pPr>
          </a:lstStyle>
          <a:p>
            <a:pPr lvl="0"/>
            <a:r>
              <a:rPr lang="en-US" dirty="0"/>
              <a:t>Click to add text</a:t>
            </a:r>
          </a:p>
        </p:txBody>
      </p:sp>
      <p:sp>
        <p:nvSpPr>
          <p:cNvPr id="10" name="Text Placeholder 2">
            <a:extLst>
              <a:ext uri="{FF2B5EF4-FFF2-40B4-BE49-F238E27FC236}">
                <a16:creationId xmlns:a16="http://schemas.microsoft.com/office/drawing/2014/main" id="{836C12CF-F405-45A5-97E3-9EAADD0DF63C}"/>
              </a:ext>
            </a:extLst>
          </p:cNvPr>
          <p:cNvSpPr>
            <a:spLocks noGrp="1"/>
          </p:cNvSpPr>
          <p:nvPr>
            <p:ph idx="12" hasCustomPrompt="1"/>
          </p:nvPr>
        </p:nvSpPr>
        <p:spPr>
          <a:xfrm>
            <a:off x="635000" y="3515616"/>
            <a:ext cx="3343275" cy="283960"/>
          </a:xfrm>
          <a:prstGeom prst="rect">
            <a:avLst/>
          </a:prstGeom>
        </p:spPr>
        <p:txBody>
          <a:bodyPr vert="horz" lIns="91440" tIns="45720" rIns="91440" bIns="45720" rtlCol="0">
            <a:normAutofit/>
          </a:bodyPr>
          <a:lstStyle>
            <a:lvl1pPr marL="0" indent="0" algn="l">
              <a:buNone/>
              <a:defRPr sz="1310" b="0">
                <a:latin typeface="Proxima Nova Rg" panose="02000506030000020004" pitchFamily="50" charset="0"/>
              </a:defRPr>
            </a:lvl1pPr>
          </a:lstStyle>
          <a:p>
            <a:pPr lvl="0"/>
            <a:r>
              <a:rPr lang="en-US" dirty="0"/>
              <a:t>Click to add text</a:t>
            </a:r>
          </a:p>
        </p:txBody>
      </p:sp>
      <p:sp>
        <p:nvSpPr>
          <p:cNvPr id="19" name="Date Placeholder 5">
            <a:extLst>
              <a:ext uri="{FF2B5EF4-FFF2-40B4-BE49-F238E27FC236}">
                <a16:creationId xmlns:a16="http://schemas.microsoft.com/office/drawing/2014/main" id="{CAB3B546-51CB-4994-A9F1-8F1962DB7C80}"/>
              </a:ext>
            </a:extLst>
          </p:cNvPr>
          <p:cNvSpPr>
            <a:spLocks noGrp="1"/>
          </p:cNvSpPr>
          <p:nvPr>
            <p:ph type="dt" sz="half" idx="13"/>
          </p:nvPr>
        </p:nvSpPr>
        <p:spPr>
          <a:xfrm>
            <a:off x="642473" y="4767263"/>
            <a:ext cx="2057400" cy="273844"/>
          </a:xfrm>
        </p:spPr>
        <p:txBody>
          <a:bodyPr/>
          <a:lstStyle/>
          <a:p>
            <a:fld id="{4EB8ED25-022A-B848-9E47-2A9D6C0BE6AE}" type="datetime1">
              <a:rPr lang="en-IN" smtClean="0"/>
              <a:t>13-11-2021</a:t>
            </a:fld>
            <a:endParaRPr lang="en-IN" dirty="0"/>
          </a:p>
        </p:txBody>
      </p:sp>
      <p:sp>
        <p:nvSpPr>
          <p:cNvPr id="21" name="Slide Number Placeholder 7">
            <a:extLst>
              <a:ext uri="{FF2B5EF4-FFF2-40B4-BE49-F238E27FC236}">
                <a16:creationId xmlns:a16="http://schemas.microsoft.com/office/drawing/2014/main" id="{64FD5022-C834-4670-BF94-5D8ED5DD90FA}"/>
              </a:ext>
            </a:extLst>
          </p:cNvPr>
          <p:cNvSpPr>
            <a:spLocks noGrp="1"/>
          </p:cNvSpPr>
          <p:nvPr>
            <p:ph type="sldNum" sz="quarter" idx="15"/>
          </p:nvPr>
        </p:nvSpPr>
        <p:spPr>
          <a:xfrm>
            <a:off x="6466042" y="4767263"/>
            <a:ext cx="2057400" cy="273844"/>
          </a:xfrm>
        </p:spPr>
        <p:txBody>
          <a:bodyPr/>
          <a:lstStyle/>
          <a:p>
            <a:fld id="{273EEA2F-D825-49D3-9C25-497F06EFD3F7}" type="slidenum">
              <a:rPr lang="en-IN" smtClean="0"/>
              <a:t>‹#›</a:t>
            </a:fld>
            <a:endParaRPr lang="en-IN" dirty="0"/>
          </a:p>
        </p:txBody>
      </p:sp>
      <p:pic>
        <p:nvPicPr>
          <p:cNvPr id="22" name="Picture 2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11920" y="303610"/>
            <a:ext cx="909780" cy="242888"/>
          </a:xfrm>
          <a:prstGeom prst="rect">
            <a:avLst/>
          </a:prstGeom>
        </p:spPr>
      </p:pic>
      <p:sp>
        <p:nvSpPr>
          <p:cNvPr id="14" name="Rectangle 13"/>
          <p:cNvSpPr/>
          <p:nvPr userDrawn="1"/>
        </p:nvSpPr>
        <p:spPr>
          <a:xfrm>
            <a:off x="0" y="0"/>
            <a:ext cx="9144000" cy="3031236"/>
          </a:xfrm>
          <a:prstGeom prst="rect">
            <a:avLst/>
          </a:prstGeom>
          <a:solidFill>
            <a:srgbClr val="F5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16" name="Rectangle 15"/>
          <p:cNvSpPr/>
          <p:nvPr userDrawn="1"/>
        </p:nvSpPr>
        <p:spPr>
          <a:xfrm>
            <a:off x="4599929" y="1870236"/>
            <a:ext cx="3969000" cy="2322000"/>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a:p>
        </p:txBody>
      </p:sp>
      <p:pic>
        <p:nvPicPr>
          <p:cNvPr id="20" name="Picture 19">
            <a:extLst>
              <a:ext uri="{FF2B5EF4-FFF2-40B4-BE49-F238E27FC236}">
                <a16:creationId xmlns:a16="http://schemas.microsoft.com/office/drawing/2014/main" id="{CE178364-3C2C-104E-8621-E4598F6F7DAB}"/>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929288" y="210064"/>
            <a:ext cx="813630" cy="217218"/>
          </a:xfrm>
          <a:prstGeom prst="rect">
            <a:avLst/>
          </a:prstGeom>
        </p:spPr>
      </p:pic>
    </p:spTree>
    <p:extLst>
      <p:ext uri="{BB962C8B-B14F-4D97-AF65-F5344CB8AC3E}">
        <p14:creationId xmlns:p14="http://schemas.microsoft.com/office/powerpoint/2010/main" val="1382317253"/>
      </p:ext>
    </p:extLst>
  </p:cSld>
  <p:clrMapOvr>
    <a:masterClrMapping/>
  </p:clrMapOvr>
  <p:extLst>
    <p:ext uri="{DCECCB84-F9BA-43D5-87BE-67443E8EF086}">
      <p15:sldGuideLst xmlns:p15="http://schemas.microsoft.com/office/powerpoint/2012/main">
        <p15:guide id="11" orient="horz" pos="378" userDrawn="1">
          <p15:clr>
            <a:srgbClr val="FBAE40"/>
          </p15:clr>
        </p15:guide>
        <p15:guide id="12" orient="horz" pos="1178" userDrawn="1">
          <p15:clr>
            <a:srgbClr val="FBAE40"/>
          </p15:clr>
        </p15:guide>
        <p15:guide id="13" orient="horz" pos="1671" userDrawn="1">
          <p15:clr>
            <a:srgbClr val="FBAE40"/>
          </p15:clr>
        </p15:guide>
        <p15:guide id="14" orient="horz" pos="1977" userDrawn="1">
          <p15:clr>
            <a:srgbClr val="FBAE40"/>
          </p15:clr>
        </p15:guide>
        <p15:guide id="15" orient="horz" pos="2930" userDrawn="1">
          <p15:clr>
            <a:srgbClr val="FBAE40"/>
          </p15:clr>
        </p15:guide>
        <p15:guide id="16" orient="horz" pos="2641" userDrawn="1">
          <p15:clr>
            <a:srgbClr val="FBAE40"/>
          </p15:clr>
        </p15:guide>
        <p15:guide id="17" pos="2897"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1_2 Line 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E6D2E29-3933-614D-82C7-D215195ADAE0}" type="datetime1">
              <a:rPr lang="en-IN" smtClean="0"/>
              <a:t>13-11-2021</a:t>
            </a:fld>
            <a:endParaRPr lang="en-IN"/>
          </a:p>
        </p:txBody>
      </p:sp>
      <p:sp>
        <p:nvSpPr>
          <p:cNvPr id="6" name="Slide Number Placeholder 5"/>
          <p:cNvSpPr>
            <a:spLocks noGrp="1"/>
          </p:cNvSpPr>
          <p:nvPr>
            <p:ph type="sldNum" sz="quarter" idx="12"/>
          </p:nvPr>
        </p:nvSpPr>
        <p:spPr/>
        <p:txBody>
          <a:bodyPr/>
          <a:lstStyle/>
          <a:p>
            <a:fld id="{273EEA2F-D825-49D3-9C25-497F06EFD3F7}" type="slidenum">
              <a:rPr lang="en-IN" smtClean="0"/>
              <a:t>‹#›</a:t>
            </a:fld>
            <a:endParaRPr lang="en-IN"/>
          </a:p>
        </p:txBody>
      </p:sp>
      <p:sp>
        <p:nvSpPr>
          <p:cNvPr id="11" name="Text Placeholder 2">
            <a:extLst>
              <a:ext uri="{FF2B5EF4-FFF2-40B4-BE49-F238E27FC236}">
                <a16:creationId xmlns:a16="http://schemas.microsoft.com/office/drawing/2014/main" id="{57C4AE0F-0222-463A-BC9B-64E5CB81DFDB}"/>
              </a:ext>
            </a:extLst>
          </p:cNvPr>
          <p:cNvSpPr>
            <a:spLocks noGrp="1"/>
          </p:cNvSpPr>
          <p:nvPr>
            <p:ph idx="15" hasCustomPrompt="1"/>
          </p:nvPr>
        </p:nvSpPr>
        <p:spPr>
          <a:xfrm>
            <a:off x="3303588" y="1816100"/>
            <a:ext cx="5265737" cy="2619375"/>
          </a:xfrm>
          <a:prstGeom prst="rect">
            <a:avLst/>
          </a:prstGeom>
        </p:spPr>
        <p:txBody>
          <a:bodyPr vert="horz" lIns="91440" tIns="45720" rIns="91440" bIns="45720" rtlCol="0">
            <a:noAutofit/>
          </a:bodyPr>
          <a:lstStyle>
            <a:lvl1pPr marL="0" indent="0" algn="ctr">
              <a:buNone/>
              <a:defRPr sz="1800" b="0">
                <a:latin typeface="Proxima Nova Rg" panose="02000506030000020004" pitchFamily="50" charset="0"/>
              </a:defRPr>
            </a:lvl1pPr>
          </a:lstStyle>
          <a:p>
            <a:pPr lvl="0"/>
            <a:r>
              <a:rPr lang="en-US" dirty="0"/>
              <a:t>Click to add text</a:t>
            </a:r>
          </a:p>
        </p:txBody>
      </p:sp>
      <p:sp>
        <p:nvSpPr>
          <p:cNvPr id="12" name="Rectangle 11">
            <a:extLst>
              <a:ext uri="{FF2B5EF4-FFF2-40B4-BE49-F238E27FC236}">
                <a16:creationId xmlns:a16="http://schemas.microsoft.com/office/drawing/2014/main" id="{7BC9426B-1D3C-A648-8F96-E6F93EA9AE4A}"/>
              </a:ext>
            </a:extLst>
          </p:cNvPr>
          <p:cNvSpPr/>
          <p:nvPr userDrawn="1"/>
        </p:nvSpPr>
        <p:spPr>
          <a:xfrm>
            <a:off x="0" y="0"/>
            <a:ext cx="9144000" cy="636862"/>
          </a:xfrm>
          <a:prstGeom prst="rect">
            <a:avLst/>
          </a:prstGeom>
          <a:solidFill>
            <a:srgbClr val="F5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14" name="Title 11">
            <a:extLst>
              <a:ext uri="{FF2B5EF4-FFF2-40B4-BE49-F238E27FC236}">
                <a16:creationId xmlns:a16="http://schemas.microsoft.com/office/drawing/2014/main" id="{8BDD3B13-3839-F74C-B2C5-2A176DC3476B}"/>
              </a:ext>
            </a:extLst>
          </p:cNvPr>
          <p:cNvSpPr>
            <a:spLocks noGrp="1"/>
          </p:cNvSpPr>
          <p:nvPr>
            <p:ph type="title" hasCustomPrompt="1"/>
          </p:nvPr>
        </p:nvSpPr>
        <p:spPr>
          <a:xfrm>
            <a:off x="316679" y="121966"/>
            <a:ext cx="3735903" cy="382564"/>
          </a:xfrm>
        </p:spPr>
        <p:txBody>
          <a:bodyPr>
            <a:noAutofit/>
          </a:bodyPr>
          <a:lstStyle>
            <a:lvl1pPr>
              <a:defRPr sz="2400" b="0" i="0">
                <a:solidFill>
                  <a:schemeClr val="bg1"/>
                </a:solidFill>
                <a:latin typeface="Proxima Nova" panose="02000506030000020004" pitchFamily="2" charset="0"/>
              </a:defRPr>
            </a:lvl1pPr>
          </a:lstStyle>
          <a:p>
            <a:r>
              <a:rPr lang="en-US" dirty="0"/>
              <a:t>Click to add title</a:t>
            </a:r>
            <a:endParaRPr lang="en-IN" dirty="0"/>
          </a:p>
        </p:txBody>
      </p:sp>
      <p:pic>
        <p:nvPicPr>
          <p:cNvPr id="15" name="Picture 14">
            <a:extLst>
              <a:ext uri="{FF2B5EF4-FFF2-40B4-BE49-F238E27FC236}">
                <a16:creationId xmlns:a16="http://schemas.microsoft.com/office/drawing/2014/main" id="{BA52BC07-1C5A-2748-A833-73EA6AF24AB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929288" y="210064"/>
            <a:ext cx="813630" cy="217218"/>
          </a:xfrm>
          <a:prstGeom prst="rect">
            <a:avLst/>
          </a:prstGeom>
        </p:spPr>
      </p:pic>
    </p:spTree>
    <p:extLst>
      <p:ext uri="{BB962C8B-B14F-4D97-AF65-F5344CB8AC3E}">
        <p14:creationId xmlns:p14="http://schemas.microsoft.com/office/powerpoint/2010/main" val="1626408370"/>
      </p:ext>
    </p:extLst>
  </p:cSld>
  <p:clrMapOvr>
    <a:masterClrMapping/>
  </p:clrMapOvr>
  <p:extLst>
    <p:ext uri="{DCECCB84-F9BA-43D5-87BE-67443E8EF086}">
      <p15:sldGuideLst xmlns:p15="http://schemas.microsoft.com/office/powerpoint/2012/main">
        <p15:guide id="1" pos="397">
          <p15:clr>
            <a:srgbClr val="FBAE40"/>
          </p15:clr>
        </p15:guide>
        <p15:guide id="2" orient="horz" pos="378">
          <p15:clr>
            <a:srgbClr val="FBAE40"/>
          </p15:clr>
        </p15:guide>
        <p15:guide id="3" orient="horz" pos="923">
          <p15:clr>
            <a:srgbClr val="FBAE40"/>
          </p15:clr>
        </p15:guide>
        <p15:guide id="4" orient="horz" pos="2794">
          <p15:clr>
            <a:srgbClr val="FBAE40"/>
          </p15:clr>
        </p15:guide>
        <p15:guide id="5" pos="2081">
          <p15:clr>
            <a:srgbClr val="FBAE40"/>
          </p15:clr>
        </p15:guide>
        <p15:guide id="6" orient="horz" pos="1144">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Icons and Content">
    <p:spTree>
      <p:nvGrpSpPr>
        <p:cNvPr id="1" name=""/>
        <p:cNvGrpSpPr/>
        <p:nvPr/>
      </p:nvGrpSpPr>
      <p:grpSpPr>
        <a:xfrm>
          <a:off x="0" y="0"/>
          <a:ext cx="0" cy="0"/>
          <a:chOff x="0" y="0"/>
          <a:chExt cx="0" cy="0"/>
        </a:xfrm>
      </p:grpSpPr>
      <p:pic>
        <p:nvPicPr>
          <p:cNvPr id="33" name="Picture 32">
            <a:extLst>
              <a:ext uri="{FF2B5EF4-FFF2-40B4-BE49-F238E27FC236}">
                <a16:creationId xmlns:a16="http://schemas.microsoft.com/office/drawing/2014/main" id="{61A22BBF-ECF7-48E5-9254-C806F4572E3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7869" y="988850"/>
            <a:ext cx="402337" cy="402337"/>
          </a:xfrm>
          <a:prstGeom prst="rect">
            <a:avLst/>
          </a:prstGeom>
        </p:spPr>
      </p:pic>
      <p:pic>
        <p:nvPicPr>
          <p:cNvPr id="35" name="Picture 34">
            <a:extLst>
              <a:ext uri="{FF2B5EF4-FFF2-40B4-BE49-F238E27FC236}">
                <a16:creationId xmlns:a16="http://schemas.microsoft.com/office/drawing/2014/main" id="{F37CDB27-475F-455F-A53F-3279FBF153D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7869" y="1469040"/>
            <a:ext cx="402337" cy="402337"/>
          </a:xfrm>
          <a:prstGeom prst="rect">
            <a:avLst/>
          </a:prstGeom>
        </p:spPr>
      </p:pic>
      <p:pic>
        <p:nvPicPr>
          <p:cNvPr id="37" name="Picture 36">
            <a:extLst>
              <a:ext uri="{FF2B5EF4-FFF2-40B4-BE49-F238E27FC236}">
                <a16:creationId xmlns:a16="http://schemas.microsoft.com/office/drawing/2014/main" id="{FA704671-85B7-4CCA-AEA1-1843693C19B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7869" y="1948824"/>
            <a:ext cx="402337" cy="400051"/>
          </a:xfrm>
          <a:prstGeom prst="rect">
            <a:avLst/>
          </a:prstGeom>
        </p:spPr>
      </p:pic>
      <p:pic>
        <p:nvPicPr>
          <p:cNvPr id="39" name="Picture 38">
            <a:extLst>
              <a:ext uri="{FF2B5EF4-FFF2-40B4-BE49-F238E27FC236}">
                <a16:creationId xmlns:a16="http://schemas.microsoft.com/office/drawing/2014/main" id="{E0C58C3B-8624-42FC-83BE-1F680917187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17869" y="2427167"/>
            <a:ext cx="402337" cy="402337"/>
          </a:xfrm>
          <a:prstGeom prst="rect">
            <a:avLst/>
          </a:prstGeom>
        </p:spPr>
      </p:pic>
      <p:pic>
        <p:nvPicPr>
          <p:cNvPr id="41" name="Picture 40">
            <a:extLst>
              <a:ext uri="{FF2B5EF4-FFF2-40B4-BE49-F238E27FC236}">
                <a16:creationId xmlns:a16="http://schemas.microsoft.com/office/drawing/2014/main" id="{734260FB-9D81-44D6-B570-7233AFE3E63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17868" y="2907797"/>
            <a:ext cx="402337" cy="402337"/>
          </a:xfrm>
          <a:prstGeom prst="rect">
            <a:avLst/>
          </a:prstGeom>
        </p:spPr>
      </p:pic>
      <p:sp>
        <p:nvSpPr>
          <p:cNvPr id="53" name="Text Placeholder 52">
            <a:extLst>
              <a:ext uri="{FF2B5EF4-FFF2-40B4-BE49-F238E27FC236}">
                <a16:creationId xmlns:a16="http://schemas.microsoft.com/office/drawing/2014/main" id="{77FD4B2B-34D8-4D5D-BD88-8550D945DAF4}"/>
              </a:ext>
            </a:extLst>
          </p:cNvPr>
          <p:cNvSpPr>
            <a:spLocks noGrp="1"/>
          </p:cNvSpPr>
          <p:nvPr>
            <p:ph type="body" sz="quarter" idx="10" hasCustomPrompt="1"/>
          </p:nvPr>
        </p:nvSpPr>
        <p:spPr>
          <a:xfrm>
            <a:off x="878243" y="1572506"/>
            <a:ext cx="2471738" cy="203755"/>
          </a:xfrm>
          <a:prstGeom prst="rect">
            <a:avLst/>
          </a:prstGeom>
        </p:spPr>
        <p:txBody>
          <a:bodyPr anchor="t"/>
          <a:lstStyle>
            <a:lvl1pPr marL="0" indent="0">
              <a:buNone/>
              <a:defRPr sz="1000" b="0">
                <a:latin typeface="Proxima Nova Rg" panose="02000506030000020004" pitchFamily="50" charset="0"/>
              </a:defRPr>
            </a:lvl1pPr>
          </a:lstStyle>
          <a:p>
            <a:pPr lvl="0"/>
            <a:r>
              <a:rPr lang="en-IN" dirty="0"/>
              <a:t>Click to add text</a:t>
            </a:r>
          </a:p>
        </p:txBody>
      </p:sp>
      <p:sp>
        <p:nvSpPr>
          <p:cNvPr id="25" name="Text Placeholder 52">
            <a:extLst>
              <a:ext uri="{FF2B5EF4-FFF2-40B4-BE49-F238E27FC236}">
                <a16:creationId xmlns:a16="http://schemas.microsoft.com/office/drawing/2014/main" id="{6F8C78DF-129F-4DD5-940B-2A28F1CA6443}"/>
              </a:ext>
            </a:extLst>
          </p:cNvPr>
          <p:cNvSpPr>
            <a:spLocks noGrp="1"/>
          </p:cNvSpPr>
          <p:nvPr>
            <p:ph type="body" sz="quarter" idx="11" hasCustomPrompt="1"/>
          </p:nvPr>
        </p:nvSpPr>
        <p:spPr>
          <a:xfrm>
            <a:off x="878243" y="1088140"/>
            <a:ext cx="2471738" cy="203755"/>
          </a:xfrm>
          <a:prstGeom prst="rect">
            <a:avLst/>
          </a:prstGeom>
        </p:spPr>
        <p:txBody>
          <a:bodyPr anchor="t"/>
          <a:lstStyle>
            <a:lvl1pPr marL="0" indent="0">
              <a:buNone/>
              <a:defRPr sz="1000" b="0">
                <a:latin typeface="Proxima Nova Rg" panose="02000506030000020004" pitchFamily="50" charset="0"/>
              </a:defRPr>
            </a:lvl1pPr>
          </a:lstStyle>
          <a:p>
            <a:pPr lvl="0"/>
            <a:r>
              <a:rPr lang="en-IN" dirty="0"/>
              <a:t>Click to add text</a:t>
            </a:r>
          </a:p>
        </p:txBody>
      </p:sp>
      <p:sp>
        <p:nvSpPr>
          <p:cNvPr id="26" name="Text Placeholder 52">
            <a:extLst>
              <a:ext uri="{FF2B5EF4-FFF2-40B4-BE49-F238E27FC236}">
                <a16:creationId xmlns:a16="http://schemas.microsoft.com/office/drawing/2014/main" id="{05D2562D-7041-4B56-98A9-04BB318D9B90}"/>
              </a:ext>
            </a:extLst>
          </p:cNvPr>
          <p:cNvSpPr>
            <a:spLocks noGrp="1"/>
          </p:cNvSpPr>
          <p:nvPr>
            <p:ph type="body" sz="quarter" idx="12" hasCustomPrompt="1"/>
          </p:nvPr>
        </p:nvSpPr>
        <p:spPr>
          <a:xfrm>
            <a:off x="878243" y="2046971"/>
            <a:ext cx="2471738" cy="203755"/>
          </a:xfrm>
          <a:prstGeom prst="rect">
            <a:avLst/>
          </a:prstGeom>
        </p:spPr>
        <p:txBody>
          <a:bodyPr anchor="t"/>
          <a:lstStyle>
            <a:lvl1pPr marL="0" indent="0">
              <a:buNone/>
              <a:defRPr sz="1000" b="0">
                <a:latin typeface="Proxima Nova Rg" panose="02000506030000020004" pitchFamily="50" charset="0"/>
              </a:defRPr>
            </a:lvl1pPr>
          </a:lstStyle>
          <a:p>
            <a:pPr lvl="0"/>
            <a:r>
              <a:rPr lang="en-IN" dirty="0"/>
              <a:t>Click to add text</a:t>
            </a:r>
          </a:p>
        </p:txBody>
      </p:sp>
      <p:sp>
        <p:nvSpPr>
          <p:cNvPr id="27" name="Text Placeholder 52">
            <a:extLst>
              <a:ext uri="{FF2B5EF4-FFF2-40B4-BE49-F238E27FC236}">
                <a16:creationId xmlns:a16="http://schemas.microsoft.com/office/drawing/2014/main" id="{9A24ED56-E872-42CE-9349-0302F739F82B}"/>
              </a:ext>
            </a:extLst>
          </p:cNvPr>
          <p:cNvSpPr>
            <a:spLocks noGrp="1"/>
          </p:cNvSpPr>
          <p:nvPr>
            <p:ph type="body" sz="quarter" idx="13" hasCustomPrompt="1"/>
          </p:nvPr>
        </p:nvSpPr>
        <p:spPr>
          <a:xfrm>
            <a:off x="878243" y="2528954"/>
            <a:ext cx="2471738" cy="203755"/>
          </a:xfrm>
          <a:prstGeom prst="rect">
            <a:avLst/>
          </a:prstGeom>
        </p:spPr>
        <p:txBody>
          <a:bodyPr anchor="t"/>
          <a:lstStyle>
            <a:lvl1pPr marL="0" indent="0">
              <a:buNone/>
              <a:defRPr sz="1000" b="0">
                <a:latin typeface="Proxima Nova Rg" panose="02000506030000020004" pitchFamily="50" charset="0"/>
              </a:defRPr>
            </a:lvl1pPr>
          </a:lstStyle>
          <a:p>
            <a:pPr lvl="0"/>
            <a:r>
              <a:rPr lang="en-IN" dirty="0"/>
              <a:t>Click to add text</a:t>
            </a:r>
          </a:p>
        </p:txBody>
      </p:sp>
      <p:sp>
        <p:nvSpPr>
          <p:cNvPr id="28" name="Text Placeholder 52">
            <a:extLst>
              <a:ext uri="{FF2B5EF4-FFF2-40B4-BE49-F238E27FC236}">
                <a16:creationId xmlns:a16="http://schemas.microsoft.com/office/drawing/2014/main" id="{56723C5F-CF03-4E6C-9C31-BBFA14DB305F}"/>
              </a:ext>
            </a:extLst>
          </p:cNvPr>
          <p:cNvSpPr>
            <a:spLocks noGrp="1"/>
          </p:cNvSpPr>
          <p:nvPr>
            <p:ph type="body" sz="quarter" idx="14" hasCustomPrompt="1"/>
          </p:nvPr>
        </p:nvSpPr>
        <p:spPr>
          <a:xfrm>
            <a:off x="878243" y="3005394"/>
            <a:ext cx="2471738" cy="203755"/>
          </a:xfrm>
          <a:prstGeom prst="rect">
            <a:avLst/>
          </a:prstGeom>
        </p:spPr>
        <p:txBody>
          <a:bodyPr anchor="t"/>
          <a:lstStyle>
            <a:lvl1pPr marL="0" indent="0">
              <a:buNone/>
              <a:defRPr sz="1000" b="0">
                <a:latin typeface="Proxima Nova Rg" panose="02000506030000020004" pitchFamily="50" charset="0"/>
              </a:defRPr>
            </a:lvl1pPr>
          </a:lstStyle>
          <a:p>
            <a:pPr lvl="0"/>
            <a:r>
              <a:rPr lang="en-IN" dirty="0"/>
              <a:t>Click to add text</a:t>
            </a:r>
          </a:p>
        </p:txBody>
      </p:sp>
      <p:sp>
        <p:nvSpPr>
          <p:cNvPr id="29" name="Text Placeholder 52">
            <a:extLst>
              <a:ext uri="{FF2B5EF4-FFF2-40B4-BE49-F238E27FC236}">
                <a16:creationId xmlns:a16="http://schemas.microsoft.com/office/drawing/2014/main" id="{8776CB2B-5E17-4509-98AF-6CFCE0151FA9}"/>
              </a:ext>
            </a:extLst>
          </p:cNvPr>
          <p:cNvSpPr>
            <a:spLocks noGrp="1"/>
          </p:cNvSpPr>
          <p:nvPr>
            <p:ph type="body" sz="quarter" idx="15" hasCustomPrompt="1"/>
          </p:nvPr>
        </p:nvSpPr>
        <p:spPr>
          <a:xfrm>
            <a:off x="4359486" y="1572507"/>
            <a:ext cx="2413617" cy="231984"/>
          </a:xfrm>
          <a:prstGeom prst="rect">
            <a:avLst/>
          </a:prstGeom>
        </p:spPr>
        <p:txBody>
          <a:bodyPr anchor="t"/>
          <a:lstStyle>
            <a:lvl1pPr marL="0" indent="0">
              <a:buNone/>
              <a:defRPr sz="1000" b="0">
                <a:latin typeface="Proxima Nova Rg" panose="02000506030000020004" pitchFamily="50" charset="0"/>
              </a:defRPr>
            </a:lvl1pPr>
          </a:lstStyle>
          <a:p>
            <a:pPr lvl="0"/>
            <a:r>
              <a:rPr lang="en-IN" dirty="0"/>
              <a:t>Click to add text</a:t>
            </a:r>
          </a:p>
        </p:txBody>
      </p:sp>
      <p:sp>
        <p:nvSpPr>
          <p:cNvPr id="30" name="Text Placeholder 52">
            <a:extLst>
              <a:ext uri="{FF2B5EF4-FFF2-40B4-BE49-F238E27FC236}">
                <a16:creationId xmlns:a16="http://schemas.microsoft.com/office/drawing/2014/main" id="{AA83C8FD-EF8D-45AB-89E4-2758B8BA5A72}"/>
              </a:ext>
            </a:extLst>
          </p:cNvPr>
          <p:cNvSpPr>
            <a:spLocks noGrp="1"/>
          </p:cNvSpPr>
          <p:nvPr>
            <p:ph type="body" sz="quarter" idx="16" hasCustomPrompt="1"/>
          </p:nvPr>
        </p:nvSpPr>
        <p:spPr>
          <a:xfrm>
            <a:off x="4359486" y="1088140"/>
            <a:ext cx="2413617" cy="241885"/>
          </a:xfrm>
          <a:prstGeom prst="rect">
            <a:avLst/>
          </a:prstGeom>
        </p:spPr>
        <p:txBody>
          <a:bodyPr anchor="t"/>
          <a:lstStyle>
            <a:lvl1pPr marL="0" indent="0">
              <a:buNone/>
              <a:defRPr sz="1000" b="0">
                <a:latin typeface="Proxima Nova Rg" panose="02000506030000020004" pitchFamily="50" charset="0"/>
              </a:defRPr>
            </a:lvl1pPr>
          </a:lstStyle>
          <a:p>
            <a:pPr lvl="0"/>
            <a:r>
              <a:rPr lang="en-IN" dirty="0"/>
              <a:t>Click to add text</a:t>
            </a:r>
          </a:p>
        </p:txBody>
      </p:sp>
      <p:sp>
        <p:nvSpPr>
          <p:cNvPr id="31" name="Text Placeholder 52">
            <a:extLst>
              <a:ext uri="{FF2B5EF4-FFF2-40B4-BE49-F238E27FC236}">
                <a16:creationId xmlns:a16="http://schemas.microsoft.com/office/drawing/2014/main" id="{4BEF42F8-53FC-43BE-BDCF-783BB52E2BFD}"/>
              </a:ext>
            </a:extLst>
          </p:cNvPr>
          <p:cNvSpPr>
            <a:spLocks noGrp="1"/>
          </p:cNvSpPr>
          <p:nvPr>
            <p:ph type="body" sz="quarter" idx="17" hasCustomPrompt="1"/>
          </p:nvPr>
        </p:nvSpPr>
        <p:spPr>
          <a:xfrm>
            <a:off x="4359486" y="2046971"/>
            <a:ext cx="2413617" cy="203755"/>
          </a:xfrm>
          <a:prstGeom prst="rect">
            <a:avLst/>
          </a:prstGeom>
        </p:spPr>
        <p:txBody>
          <a:bodyPr anchor="t"/>
          <a:lstStyle>
            <a:lvl1pPr marL="0" indent="0">
              <a:buNone/>
              <a:defRPr sz="1000" b="0">
                <a:latin typeface="Proxima Nova Rg" panose="02000506030000020004" pitchFamily="50" charset="0"/>
              </a:defRPr>
            </a:lvl1pPr>
          </a:lstStyle>
          <a:p>
            <a:pPr lvl="0"/>
            <a:r>
              <a:rPr lang="en-IN" dirty="0"/>
              <a:t>Click to add text</a:t>
            </a:r>
          </a:p>
        </p:txBody>
      </p:sp>
      <p:sp>
        <p:nvSpPr>
          <p:cNvPr id="32" name="Text Placeholder 52">
            <a:extLst>
              <a:ext uri="{FF2B5EF4-FFF2-40B4-BE49-F238E27FC236}">
                <a16:creationId xmlns:a16="http://schemas.microsoft.com/office/drawing/2014/main" id="{C6E26A7E-42C9-4E8B-8367-085C42D652D6}"/>
              </a:ext>
            </a:extLst>
          </p:cNvPr>
          <p:cNvSpPr>
            <a:spLocks noGrp="1"/>
          </p:cNvSpPr>
          <p:nvPr>
            <p:ph type="body" sz="quarter" idx="18" hasCustomPrompt="1"/>
          </p:nvPr>
        </p:nvSpPr>
        <p:spPr>
          <a:xfrm>
            <a:off x="4359486" y="2528954"/>
            <a:ext cx="2413617" cy="203755"/>
          </a:xfrm>
          <a:prstGeom prst="rect">
            <a:avLst/>
          </a:prstGeom>
        </p:spPr>
        <p:txBody>
          <a:bodyPr anchor="t"/>
          <a:lstStyle>
            <a:lvl1pPr marL="0" indent="0">
              <a:buNone/>
              <a:defRPr sz="1000" b="0">
                <a:latin typeface="Proxima Nova Rg" panose="02000506030000020004" pitchFamily="50" charset="0"/>
              </a:defRPr>
            </a:lvl1pPr>
          </a:lstStyle>
          <a:p>
            <a:pPr lvl="0"/>
            <a:r>
              <a:rPr lang="en-IN" dirty="0"/>
              <a:t>Click to add text</a:t>
            </a:r>
          </a:p>
        </p:txBody>
      </p:sp>
      <p:sp>
        <p:nvSpPr>
          <p:cNvPr id="34" name="Text Placeholder 52">
            <a:extLst>
              <a:ext uri="{FF2B5EF4-FFF2-40B4-BE49-F238E27FC236}">
                <a16:creationId xmlns:a16="http://schemas.microsoft.com/office/drawing/2014/main" id="{B37C5A5C-C96C-4683-8882-C2E35C7DE1E2}"/>
              </a:ext>
            </a:extLst>
          </p:cNvPr>
          <p:cNvSpPr>
            <a:spLocks noGrp="1"/>
          </p:cNvSpPr>
          <p:nvPr>
            <p:ph type="body" sz="quarter" idx="19" hasCustomPrompt="1"/>
          </p:nvPr>
        </p:nvSpPr>
        <p:spPr>
          <a:xfrm>
            <a:off x="4359486" y="3005394"/>
            <a:ext cx="2413617" cy="203755"/>
          </a:xfrm>
          <a:prstGeom prst="rect">
            <a:avLst/>
          </a:prstGeom>
        </p:spPr>
        <p:txBody>
          <a:bodyPr anchor="t"/>
          <a:lstStyle>
            <a:lvl1pPr marL="0" indent="0">
              <a:buNone/>
              <a:defRPr sz="1000" b="0">
                <a:latin typeface="Proxima Nova Rg" panose="02000506030000020004" pitchFamily="50" charset="0"/>
              </a:defRPr>
            </a:lvl1pPr>
          </a:lstStyle>
          <a:p>
            <a:pPr lvl="0"/>
            <a:r>
              <a:rPr lang="en-IN" dirty="0"/>
              <a:t>Click to add text</a:t>
            </a:r>
          </a:p>
        </p:txBody>
      </p:sp>
      <p:sp>
        <p:nvSpPr>
          <p:cNvPr id="36" name="Date Placeholder 5">
            <a:extLst>
              <a:ext uri="{FF2B5EF4-FFF2-40B4-BE49-F238E27FC236}">
                <a16:creationId xmlns:a16="http://schemas.microsoft.com/office/drawing/2014/main" id="{CAB3B546-51CB-4994-A9F1-8F1962DB7C80}"/>
              </a:ext>
            </a:extLst>
          </p:cNvPr>
          <p:cNvSpPr>
            <a:spLocks noGrp="1"/>
          </p:cNvSpPr>
          <p:nvPr>
            <p:ph type="dt" sz="half" idx="20"/>
          </p:nvPr>
        </p:nvSpPr>
        <p:spPr>
          <a:xfrm>
            <a:off x="628650" y="4767263"/>
            <a:ext cx="2057400" cy="273844"/>
          </a:xfrm>
        </p:spPr>
        <p:txBody>
          <a:bodyPr/>
          <a:lstStyle/>
          <a:p>
            <a:fld id="{371B733E-A046-7440-A009-9222C7A6AB80}" type="datetime1">
              <a:rPr lang="en-IN" smtClean="0"/>
              <a:t>13-11-2021</a:t>
            </a:fld>
            <a:endParaRPr lang="en-IN" dirty="0"/>
          </a:p>
        </p:txBody>
      </p:sp>
      <p:sp>
        <p:nvSpPr>
          <p:cNvPr id="40" name="Slide Number Placeholder 7">
            <a:extLst>
              <a:ext uri="{FF2B5EF4-FFF2-40B4-BE49-F238E27FC236}">
                <a16:creationId xmlns:a16="http://schemas.microsoft.com/office/drawing/2014/main" id="{64FD5022-C834-4670-BF94-5D8ED5DD90FA}"/>
              </a:ext>
            </a:extLst>
          </p:cNvPr>
          <p:cNvSpPr>
            <a:spLocks noGrp="1"/>
          </p:cNvSpPr>
          <p:nvPr>
            <p:ph type="sldNum" sz="quarter" idx="22"/>
          </p:nvPr>
        </p:nvSpPr>
        <p:spPr>
          <a:xfrm>
            <a:off x="6457950" y="4767263"/>
            <a:ext cx="2057400" cy="273844"/>
          </a:xfrm>
        </p:spPr>
        <p:txBody>
          <a:bodyPr/>
          <a:lstStyle/>
          <a:p>
            <a:fld id="{273EEA2F-D825-49D3-9C25-497F06EFD3F7}" type="slidenum">
              <a:rPr lang="en-IN" smtClean="0"/>
              <a:t>‹#›</a:t>
            </a:fld>
            <a:endParaRPr lang="en-IN" dirty="0"/>
          </a:p>
        </p:txBody>
      </p:sp>
      <p:pic>
        <p:nvPicPr>
          <p:cNvPr id="42" name="Picture 41">
            <a:extLst>
              <a:ext uri="{FF2B5EF4-FFF2-40B4-BE49-F238E27FC236}">
                <a16:creationId xmlns:a16="http://schemas.microsoft.com/office/drawing/2014/main" id="{61A22BBF-ECF7-48E5-9254-C806F4572E37}"/>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0427" y="997235"/>
            <a:ext cx="402337" cy="402337"/>
          </a:xfrm>
          <a:prstGeom prst="rect">
            <a:avLst/>
          </a:prstGeom>
        </p:spPr>
      </p:pic>
      <p:pic>
        <p:nvPicPr>
          <p:cNvPr id="44" name="Picture 43">
            <a:extLst>
              <a:ext uri="{FF2B5EF4-FFF2-40B4-BE49-F238E27FC236}">
                <a16:creationId xmlns:a16="http://schemas.microsoft.com/office/drawing/2014/main" id="{F37CDB27-475F-455F-A53F-3279FBF153DB}"/>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0427" y="1477425"/>
            <a:ext cx="402337" cy="402337"/>
          </a:xfrm>
          <a:prstGeom prst="rect">
            <a:avLst/>
          </a:prstGeom>
        </p:spPr>
      </p:pic>
      <p:pic>
        <p:nvPicPr>
          <p:cNvPr id="46" name="Picture 45">
            <a:extLst>
              <a:ext uri="{FF2B5EF4-FFF2-40B4-BE49-F238E27FC236}">
                <a16:creationId xmlns:a16="http://schemas.microsoft.com/office/drawing/2014/main" id="{FA704671-85B7-4CCA-AEA1-1843693C19B5}"/>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20427" y="1957209"/>
            <a:ext cx="402337" cy="400051"/>
          </a:xfrm>
          <a:prstGeom prst="rect">
            <a:avLst/>
          </a:prstGeom>
        </p:spPr>
      </p:pic>
      <p:pic>
        <p:nvPicPr>
          <p:cNvPr id="48" name="Picture 47">
            <a:extLst>
              <a:ext uri="{FF2B5EF4-FFF2-40B4-BE49-F238E27FC236}">
                <a16:creationId xmlns:a16="http://schemas.microsoft.com/office/drawing/2014/main" id="{E0C58C3B-8624-42FC-83BE-1F6809171875}"/>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420427" y="2435552"/>
            <a:ext cx="402337" cy="402337"/>
          </a:xfrm>
          <a:prstGeom prst="rect">
            <a:avLst/>
          </a:prstGeom>
        </p:spPr>
      </p:pic>
      <p:pic>
        <p:nvPicPr>
          <p:cNvPr id="50" name="Picture 49">
            <a:extLst>
              <a:ext uri="{FF2B5EF4-FFF2-40B4-BE49-F238E27FC236}">
                <a16:creationId xmlns:a16="http://schemas.microsoft.com/office/drawing/2014/main" id="{734260FB-9D81-44D6-B570-7233AFE3E63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20426" y="2916182"/>
            <a:ext cx="402337" cy="402337"/>
          </a:xfrm>
          <a:prstGeom prst="rect">
            <a:avLst/>
          </a:prstGeom>
        </p:spPr>
      </p:pic>
      <p:pic>
        <p:nvPicPr>
          <p:cNvPr id="52" name="Picture 51">
            <a:extLst>
              <a:ext uri="{FF2B5EF4-FFF2-40B4-BE49-F238E27FC236}">
                <a16:creationId xmlns:a16="http://schemas.microsoft.com/office/drawing/2014/main" id="{1B5C9C04-94F6-4BEF-A235-92865CC68F7B}"/>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3874155" y="997235"/>
            <a:ext cx="402337" cy="402337"/>
          </a:xfrm>
          <a:prstGeom prst="rect">
            <a:avLst/>
          </a:prstGeom>
        </p:spPr>
      </p:pic>
      <p:pic>
        <p:nvPicPr>
          <p:cNvPr id="54" name="Picture 53">
            <a:extLst>
              <a:ext uri="{FF2B5EF4-FFF2-40B4-BE49-F238E27FC236}">
                <a16:creationId xmlns:a16="http://schemas.microsoft.com/office/drawing/2014/main" id="{4C79AAF6-E3DA-4DAE-9241-DCDE37801364}"/>
              </a:ext>
            </a:extLst>
          </p:cNvPr>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3874154" y="1477425"/>
            <a:ext cx="402337" cy="402337"/>
          </a:xfrm>
          <a:prstGeom prst="rect">
            <a:avLst/>
          </a:prstGeom>
        </p:spPr>
      </p:pic>
      <p:pic>
        <p:nvPicPr>
          <p:cNvPr id="55" name="Picture 54">
            <a:extLst>
              <a:ext uri="{FF2B5EF4-FFF2-40B4-BE49-F238E27FC236}">
                <a16:creationId xmlns:a16="http://schemas.microsoft.com/office/drawing/2014/main" id="{BD4A1B6D-E623-40A4-BDC9-EEE057AA356D}"/>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3874153" y="1957209"/>
            <a:ext cx="402337" cy="400051"/>
          </a:xfrm>
          <a:prstGeom prst="rect">
            <a:avLst/>
          </a:prstGeom>
        </p:spPr>
      </p:pic>
      <p:pic>
        <p:nvPicPr>
          <p:cNvPr id="56" name="Picture 55">
            <a:extLst>
              <a:ext uri="{FF2B5EF4-FFF2-40B4-BE49-F238E27FC236}">
                <a16:creationId xmlns:a16="http://schemas.microsoft.com/office/drawing/2014/main" id="{5CAAF797-E4B5-4F3C-9FE1-34148F623FAE}"/>
              </a:ext>
            </a:extLst>
          </p:cNvPr>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3874153" y="2434706"/>
            <a:ext cx="402337" cy="402337"/>
          </a:xfrm>
          <a:prstGeom prst="rect">
            <a:avLst/>
          </a:prstGeom>
        </p:spPr>
      </p:pic>
      <p:pic>
        <p:nvPicPr>
          <p:cNvPr id="57" name="Picture 56">
            <a:extLst>
              <a:ext uri="{FF2B5EF4-FFF2-40B4-BE49-F238E27FC236}">
                <a16:creationId xmlns:a16="http://schemas.microsoft.com/office/drawing/2014/main" id="{544BD572-4A52-4A3C-B66B-75B358440E59}"/>
              </a:ext>
            </a:extLst>
          </p:cNvPr>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3874153" y="2914489"/>
            <a:ext cx="402337" cy="402337"/>
          </a:xfrm>
          <a:prstGeom prst="rect">
            <a:avLst/>
          </a:prstGeom>
        </p:spPr>
      </p:pic>
      <p:sp>
        <p:nvSpPr>
          <p:cNvPr id="38" name="Rectangle 37">
            <a:extLst>
              <a:ext uri="{FF2B5EF4-FFF2-40B4-BE49-F238E27FC236}">
                <a16:creationId xmlns:a16="http://schemas.microsoft.com/office/drawing/2014/main" id="{4F8701F8-3628-3243-B36A-E8C236586425}"/>
              </a:ext>
            </a:extLst>
          </p:cNvPr>
          <p:cNvSpPr/>
          <p:nvPr userDrawn="1"/>
        </p:nvSpPr>
        <p:spPr>
          <a:xfrm>
            <a:off x="0" y="0"/>
            <a:ext cx="9144000" cy="636862"/>
          </a:xfrm>
          <a:prstGeom prst="rect">
            <a:avLst/>
          </a:prstGeom>
          <a:solidFill>
            <a:srgbClr val="F5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13" dirty="0"/>
          </a:p>
        </p:txBody>
      </p:sp>
      <p:sp>
        <p:nvSpPr>
          <p:cNvPr id="59" name="Title 11">
            <a:extLst>
              <a:ext uri="{FF2B5EF4-FFF2-40B4-BE49-F238E27FC236}">
                <a16:creationId xmlns:a16="http://schemas.microsoft.com/office/drawing/2014/main" id="{707B7404-AAE2-1A43-988B-7DE0D06A3A6A}"/>
              </a:ext>
            </a:extLst>
          </p:cNvPr>
          <p:cNvSpPr>
            <a:spLocks noGrp="1"/>
          </p:cNvSpPr>
          <p:nvPr>
            <p:ph type="title" hasCustomPrompt="1"/>
          </p:nvPr>
        </p:nvSpPr>
        <p:spPr>
          <a:xfrm>
            <a:off x="316679" y="121966"/>
            <a:ext cx="3735903" cy="382564"/>
          </a:xfrm>
        </p:spPr>
        <p:txBody>
          <a:bodyPr>
            <a:noAutofit/>
          </a:bodyPr>
          <a:lstStyle>
            <a:lvl1pPr>
              <a:defRPr sz="2400" b="0" i="0">
                <a:solidFill>
                  <a:schemeClr val="bg1"/>
                </a:solidFill>
                <a:latin typeface="Proxima Nova" panose="02000506030000020004" pitchFamily="2" charset="0"/>
              </a:defRPr>
            </a:lvl1pPr>
          </a:lstStyle>
          <a:p>
            <a:r>
              <a:rPr lang="en-US" dirty="0"/>
              <a:t>Click to add title</a:t>
            </a:r>
            <a:endParaRPr lang="en-IN" dirty="0"/>
          </a:p>
        </p:txBody>
      </p:sp>
      <p:pic>
        <p:nvPicPr>
          <p:cNvPr id="60" name="Picture 59">
            <a:extLst>
              <a:ext uri="{FF2B5EF4-FFF2-40B4-BE49-F238E27FC236}">
                <a16:creationId xmlns:a16="http://schemas.microsoft.com/office/drawing/2014/main" id="{C5329AD0-EFED-574A-AC74-7B9241B808D1}"/>
              </a:ext>
            </a:extLst>
          </p:cNvPr>
          <p:cNvPicPr>
            <a:picLocks noChangeAspect="1"/>
          </p:cNvPicPr>
          <p:nvPr userDrawn="1"/>
        </p:nvPicPr>
        <p:blipFill>
          <a:blip r:embed="rId12" cstate="print">
            <a:extLst>
              <a:ext uri="{28A0092B-C50C-407E-A947-70E740481C1C}">
                <a14:useLocalDpi xmlns:a14="http://schemas.microsoft.com/office/drawing/2010/main" val="0"/>
              </a:ext>
            </a:extLst>
          </a:blip>
          <a:stretch>
            <a:fillRect/>
          </a:stretch>
        </p:blipFill>
        <p:spPr>
          <a:xfrm>
            <a:off x="7929288" y="210064"/>
            <a:ext cx="813630" cy="217218"/>
          </a:xfrm>
          <a:prstGeom prst="rect">
            <a:avLst/>
          </a:prstGeom>
        </p:spPr>
      </p:pic>
    </p:spTree>
    <p:extLst>
      <p:ext uri="{BB962C8B-B14F-4D97-AF65-F5344CB8AC3E}">
        <p14:creationId xmlns:p14="http://schemas.microsoft.com/office/powerpoint/2010/main" val="3275978289"/>
      </p:ext>
    </p:extLst>
  </p:cSld>
  <p:clrMapOvr>
    <a:masterClrMapping/>
  </p:clrMapOvr>
  <p:extLst>
    <p:ext uri="{DCECCB84-F9BA-43D5-87BE-67443E8EF086}">
      <p15:sldGuideLst xmlns:p15="http://schemas.microsoft.com/office/powerpoint/2012/main">
        <p15:guide id="10" pos="3878">
          <p15:clr>
            <a:srgbClr val="FBAE40"/>
          </p15:clr>
        </p15:guide>
        <p15:guide id="11" pos="397" userDrawn="1">
          <p15:clr>
            <a:srgbClr val="FBAE40"/>
          </p15:clr>
        </p15:guide>
        <p15:guide id="12" orient="horz" pos="378" userDrawn="1">
          <p15:clr>
            <a:srgbClr val="FBAE40"/>
          </p15:clr>
        </p15:guide>
        <p15:guide id="13" orient="horz" pos="923" userDrawn="1">
          <p15:clr>
            <a:srgbClr val="FBAE40"/>
          </p15:clr>
        </p15:guide>
        <p15:guide id="14" pos="1638" userDrawn="1">
          <p15:clr>
            <a:srgbClr val="FBAE40"/>
          </p15:clr>
        </p15:guide>
        <p15:guide id="15" pos="3578" userDrawn="1">
          <p15:clr>
            <a:srgbClr val="FBAE40"/>
          </p15:clr>
        </p15:guide>
        <p15:guide id="16" orient="horz" pos="1393" userDrawn="1">
          <p15:clr>
            <a:srgbClr val="FBAE40"/>
          </p15:clr>
        </p15:guide>
        <p15:guide id="17" pos="1877" userDrawn="1">
          <p15:clr>
            <a:srgbClr val="FBAE40"/>
          </p15:clr>
        </p15:guide>
        <p15:guide id="18" pos="1928" userDrawn="1">
          <p15:clr>
            <a:srgbClr val="FBAE40"/>
          </p15:clr>
        </p15:guide>
        <p15:guide id="20" pos="3833"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30238" y="544498"/>
            <a:ext cx="6196824" cy="569927"/>
          </a:xfrm>
          <a:prstGeom prst="rect">
            <a:avLst/>
          </a:prstGeom>
        </p:spPr>
        <p:txBody>
          <a:bodyPr vert="horz" lIns="91440" tIns="45720" rIns="91440" bIns="45720" rtlCol="0" anchor="ctr">
            <a:normAutofit/>
          </a:bodyPr>
          <a:lstStyle/>
          <a:p>
            <a:r>
              <a:rPr lang="en-US" dirty="0"/>
              <a:t>Click to add title</a:t>
            </a:r>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latin typeface="Proxima Nova Rg" panose="02000506030000020004" pitchFamily="50" charset="0"/>
              </a:defRPr>
            </a:lvl1pPr>
          </a:lstStyle>
          <a:p>
            <a:fld id="{6E6F5B52-1A05-484E-BE74-C10EC951FF81}" type="datetime1">
              <a:rPr lang="en-IN" smtClean="0"/>
              <a:t>13-11-2021</a:t>
            </a:fld>
            <a:endParaRPr lang="en-IN" dirty="0"/>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latin typeface="Proxima Nova Rg" panose="02000506030000020004" pitchFamily="50" charset="0"/>
              </a:defRPr>
            </a:lvl1pPr>
          </a:lstStyle>
          <a:p>
            <a:fld id="{273EEA2F-D825-49D3-9C25-497F06EFD3F7}" type="slidenum">
              <a:rPr lang="en-IN" smtClean="0"/>
              <a:pPr/>
              <a:t>‹#›</a:t>
            </a:fld>
            <a:endParaRPr lang="en-IN" dirty="0"/>
          </a:p>
        </p:txBody>
      </p:sp>
      <p:pic>
        <p:nvPicPr>
          <p:cNvPr id="7" name="Picture 6">
            <a:extLst>
              <a:ext uri="{FF2B5EF4-FFF2-40B4-BE49-F238E27FC236}">
                <a16:creationId xmlns:a16="http://schemas.microsoft.com/office/drawing/2014/main" id="{D3333836-CD3B-4BE8-AAF1-88EE59E38E23}"/>
              </a:ext>
            </a:extLst>
          </p:cNvPr>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7929762" y="209484"/>
            <a:ext cx="814046" cy="217219"/>
          </a:xfrm>
          <a:prstGeom prst="rect">
            <a:avLst/>
          </a:prstGeom>
        </p:spPr>
      </p:pic>
    </p:spTree>
    <p:extLst>
      <p:ext uri="{BB962C8B-B14F-4D97-AF65-F5344CB8AC3E}">
        <p14:creationId xmlns:p14="http://schemas.microsoft.com/office/powerpoint/2010/main" val="3969708414"/>
      </p:ext>
    </p:extLst>
  </p:cSld>
  <p:clrMap bg1="lt1" tx1="dk1" bg2="lt2" tx2="dk2" accent1="accent1" accent2="accent2" accent3="accent3" accent4="accent4" accent5="accent5" accent6="accent6" hlink="hlink" folHlink="folHlink"/>
  <p:sldLayoutIdLst>
    <p:sldLayoutId id="2147483718" r:id="rId1"/>
    <p:sldLayoutId id="2147483699" r:id="rId2"/>
    <p:sldLayoutId id="2147483700" r:id="rId3"/>
    <p:sldLayoutId id="2147483701" r:id="rId4"/>
    <p:sldLayoutId id="2147483702" r:id="rId5"/>
    <p:sldLayoutId id="2147483703" r:id="rId6"/>
    <p:sldLayoutId id="2147483704" r:id="rId7"/>
    <p:sldLayoutId id="2147483719" r:id="rId8"/>
    <p:sldLayoutId id="2147483706" r:id="rId9"/>
    <p:sldLayoutId id="2147483721" r:id="rId10"/>
    <p:sldLayoutId id="2147483708" r:id="rId11"/>
    <p:sldLayoutId id="2147483710" r:id="rId12"/>
    <p:sldLayoutId id="2147483711" r:id="rId13"/>
    <p:sldLayoutId id="2147483713" r:id="rId14"/>
    <p:sldLayoutId id="2147483712" r:id="rId15"/>
    <p:sldLayoutId id="2147483714" r:id="rId16"/>
    <p:sldLayoutId id="2147483715" r:id="rId17"/>
    <p:sldLayoutId id="2147483716" r:id="rId18"/>
    <p:sldLayoutId id="2147483717" r:id="rId19"/>
    <p:sldLayoutId id="2147483722" r:id="rId20"/>
  </p:sldLayoutIdLst>
  <p:hf hdr="0"/>
  <p:txStyles>
    <p:titleStyle>
      <a:lvl1pPr algn="l" defTabSz="685800" rtl="0" eaLnBrk="1" latinLnBrk="0" hangingPunct="1">
        <a:lnSpc>
          <a:spcPct val="90000"/>
        </a:lnSpc>
        <a:spcBef>
          <a:spcPct val="0"/>
        </a:spcBef>
        <a:buNone/>
        <a:defRPr sz="3600" kern="1200">
          <a:solidFill>
            <a:schemeClr val="tx1"/>
          </a:solidFill>
          <a:latin typeface="Neue Plak" panose="020B0804030202020204" pitchFamily="34" charset="0"/>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398">
          <p15:clr>
            <a:srgbClr val="F26B43"/>
          </p15:clr>
        </p15:guide>
        <p15:guide id="2" orient="horz" pos="191">
          <p15:clr>
            <a:srgbClr val="F26B43"/>
          </p15:clr>
        </p15:guide>
        <p15:guide id="3" orient="horz" pos="344">
          <p15:clr>
            <a:srgbClr val="F26B43"/>
          </p15:clr>
        </p15:guide>
        <p15:guide id="4" pos="397">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18.png"/><Relationship Id="rId1" Type="http://schemas.openxmlformats.org/officeDocument/2006/relationships/slideLayout" Target="../slideLayouts/slideLayout10.xml"/><Relationship Id="rId4" Type="http://schemas.openxmlformats.org/officeDocument/2006/relationships/image" Target="../media/image49.png"/></Relationships>
</file>

<file path=ppt/slides/_rels/slide1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18.png"/><Relationship Id="rId1" Type="http://schemas.openxmlformats.org/officeDocument/2006/relationships/slideLayout" Target="../slideLayouts/slideLayout10.xml"/><Relationship Id="rId4" Type="http://schemas.openxmlformats.org/officeDocument/2006/relationships/image" Target="../media/image49.png"/></Relationships>
</file>

<file path=ppt/slides/_rels/slide14.xml.rels><?xml version="1.0" encoding="UTF-8" standalone="yes"?>
<Relationships xmlns="http://schemas.openxmlformats.org/package/2006/relationships"><Relationship Id="rId3" Type="http://schemas.openxmlformats.org/officeDocument/2006/relationships/image" Target="../media/image51.gif"/><Relationship Id="rId2" Type="http://schemas.openxmlformats.org/officeDocument/2006/relationships/image" Target="../media/image50.png"/><Relationship Id="rId1" Type="http://schemas.openxmlformats.org/officeDocument/2006/relationships/slideLayout" Target="../slideLayouts/slideLayout8.xml"/><Relationship Id="rId5" Type="http://schemas.openxmlformats.org/officeDocument/2006/relationships/image" Target="../media/image52.png"/><Relationship Id="rId4" Type="http://schemas.openxmlformats.org/officeDocument/2006/relationships/customXml" Target="../ink/ink7.xml"/></Relationships>
</file>

<file path=ppt/slides/_rels/slide1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2.xml"/><Relationship Id="rId1" Type="http://schemas.openxmlformats.org/officeDocument/2006/relationships/slideLayout" Target="../slideLayouts/slideLayout20.xml"/><Relationship Id="rId5" Type="http://schemas.openxmlformats.org/officeDocument/2006/relationships/image" Target="../media/image33.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35.png"/><Relationship Id="rId1" Type="http://schemas.openxmlformats.org/officeDocument/2006/relationships/slideLayout" Target="../slideLayouts/slideLayout8.xml"/><Relationship Id="rId4" Type="http://schemas.openxmlformats.org/officeDocument/2006/relationships/image" Target="../media/image36.png"/></Relationships>
</file>

<file path=ppt/slides/_rels/slide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customXml" Target="../ink/ink2.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customXml" Target="../ink/ink3.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customXml" Target="../ink/ink4.xml"/><Relationship Id="rId2" Type="http://schemas.openxmlformats.org/officeDocument/2006/relationships/image" Target="../media/image39.png"/><Relationship Id="rId1" Type="http://schemas.openxmlformats.org/officeDocument/2006/relationships/slideLayout" Target="../slideLayouts/slideLayout8.xml"/><Relationship Id="rId4" Type="http://schemas.openxmlformats.org/officeDocument/2006/relationships/image" Target="../media/image40.png"/></Relationships>
</file>

<file path=ppt/slides/_rels/slide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8.xml"/><Relationship Id="rId5" Type="http://schemas.openxmlformats.org/officeDocument/2006/relationships/image" Target="../media/image43.png"/><Relationship Id="rId4" Type="http://schemas.openxmlformats.org/officeDocument/2006/relationships/customXml" Target="../ink/ink5.xml"/></Relationships>
</file>

<file path=ppt/slides/_rels/slide9.xml.rels><?xml version="1.0" encoding="UTF-8" standalone="yes"?>
<Relationships xmlns="http://schemas.openxmlformats.org/package/2006/relationships"><Relationship Id="rId3" Type="http://schemas.openxmlformats.org/officeDocument/2006/relationships/customXml" Target="../ink/ink6.xml"/><Relationship Id="rId2" Type="http://schemas.openxmlformats.org/officeDocument/2006/relationships/image" Target="../media/image44.png"/><Relationship Id="rId1" Type="http://schemas.openxmlformats.org/officeDocument/2006/relationships/slideLayout" Target="../slideLayouts/slideLayout8.xml"/><Relationship Id="rId4" Type="http://schemas.openxmlformats.org/officeDocument/2006/relationships/image" Target="../media/image4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9DE9150F-F03E-BF4B-BE66-299E7500C2AC}"/>
              </a:ext>
            </a:extLst>
          </p:cNvPr>
          <p:cNvSpPr txBox="1">
            <a:spLocks/>
          </p:cNvSpPr>
          <p:nvPr/>
        </p:nvSpPr>
        <p:spPr>
          <a:xfrm>
            <a:off x="555037" y="2114911"/>
            <a:ext cx="6895272" cy="1171985"/>
          </a:xfrm>
          <a:prstGeom prst="rect">
            <a:avLst/>
          </a:prstGeom>
        </p:spPr>
        <p:txBody>
          <a:bodyPr vert="horz" lIns="91440" tIns="45720" rIns="91440" bIns="45720" rtlCol="0" anchor="b">
            <a:noAutofit/>
          </a:bodyPr>
          <a:lstStyle>
            <a:lvl1pPr algn="ctr" defTabSz="685800" rtl="0" eaLnBrk="1" latinLnBrk="0" hangingPunct="1">
              <a:lnSpc>
                <a:spcPct val="90000"/>
              </a:lnSpc>
              <a:spcBef>
                <a:spcPct val="0"/>
              </a:spcBef>
              <a:buNone/>
              <a:defRPr sz="4500" kern="1200">
                <a:solidFill>
                  <a:schemeClr val="tx1"/>
                </a:solidFill>
                <a:latin typeface="Neue Plak" panose="020B0804030202020204" pitchFamily="34" charset="0"/>
                <a:ea typeface="+mj-ea"/>
                <a:cs typeface="+mj-cs"/>
              </a:defRPr>
            </a:lvl1pPr>
          </a:lstStyle>
          <a:p>
            <a:pPr algn="l"/>
            <a:r>
              <a:rPr lang="en-US" sz="3200" dirty="0">
                <a:latin typeface="Proxima Nova Light" panose="02000506030000020004" pitchFamily="2" charset="77"/>
              </a:rPr>
              <a:t>Post-Graduate Diploma in ML/AI</a:t>
            </a:r>
            <a:endParaRPr lang="en-IN" sz="3200" dirty="0">
              <a:latin typeface="Proxima Nova Light" panose="02000506030000020004" pitchFamily="2" charset="77"/>
            </a:endParaRPr>
          </a:p>
        </p:txBody>
      </p:sp>
      <p:pic>
        <p:nvPicPr>
          <p:cNvPr id="4" name="Picture 3">
            <a:extLst>
              <a:ext uri="{FF2B5EF4-FFF2-40B4-BE49-F238E27FC236}">
                <a16:creationId xmlns:a16="http://schemas.microsoft.com/office/drawing/2014/main" id="{19D61CDC-9A94-4E56-8E69-4DD523DCC57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82370" y="0"/>
            <a:ext cx="1356542" cy="1577482"/>
          </a:xfrm>
          <a:prstGeom prst="rect">
            <a:avLst/>
          </a:prstGeom>
        </p:spPr>
      </p:pic>
      <p:sp>
        <p:nvSpPr>
          <p:cNvPr id="9" name="Text Placeholder 2">
            <a:extLst>
              <a:ext uri="{FF2B5EF4-FFF2-40B4-BE49-F238E27FC236}">
                <a16:creationId xmlns:a16="http://schemas.microsoft.com/office/drawing/2014/main" id="{675E4F9E-AA57-419B-B42E-F9560AF44A43}"/>
              </a:ext>
            </a:extLst>
          </p:cNvPr>
          <p:cNvSpPr txBox="1">
            <a:spLocks/>
          </p:cNvSpPr>
          <p:nvPr/>
        </p:nvSpPr>
        <p:spPr>
          <a:xfrm>
            <a:off x="1157111" y="716037"/>
            <a:ext cx="2695698" cy="1311121"/>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428" kern="1200">
                <a:solidFill>
                  <a:schemeClr val="tx1"/>
                </a:solidFill>
                <a:latin typeface="Proxima Nova Rg" panose="02000506030000020004" pitchFamily="50" charset="0"/>
                <a:ea typeface="+mn-ea"/>
                <a:cs typeface="+mn-cs"/>
              </a:defRPr>
            </a:lvl1pPr>
            <a:lvl2pPr marL="457200" indent="0" algn="l" defTabSz="914400" rtl="0" eaLnBrk="1" latinLnBrk="0" hangingPunct="1">
              <a:lnSpc>
                <a:spcPct val="90000"/>
              </a:lnSpc>
              <a:spcBef>
                <a:spcPts val="500"/>
              </a:spcBef>
              <a:buFontTx/>
              <a:buNone/>
              <a:defRPr sz="1620" b="1" kern="1200">
                <a:solidFill>
                  <a:schemeClr val="tx1"/>
                </a:solidFill>
                <a:latin typeface="Proxima Nova Rg" panose="02000506030000020004" pitchFamily="50" charset="0"/>
                <a:ea typeface="+mn-ea"/>
                <a:cs typeface="+mn-cs"/>
              </a:defRPr>
            </a:lvl2pPr>
            <a:lvl3pPr marL="914400" indent="0" algn="l" defTabSz="914400" rtl="0" eaLnBrk="1" latinLnBrk="0" hangingPunct="1">
              <a:lnSpc>
                <a:spcPct val="90000"/>
              </a:lnSpc>
              <a:spcBef>
                <a:spcPts val="500"/>
              </a:spcBef>
              <a:buFontTx/>
              <a:buNone/>
              <a:defRPr sz="125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400" dirty="0">
              <a:solidFill>
                <a:schemeClr val="bg1"/>
              </a:solidFill>
            </a:endParaRPr>
          </a:p>
          <a:p>
            <a:r>
              <a:rPr lang="en-US" sz="1400" i="1" dirty="0"/>
              <a:t>    #LifeKoKaroLift</a:t>
            </a:r>
          </a:p>
        </p:txBody>
      </p:sp>
      <p:sp>
        <p:nvSpPr>
          <p:cNvPr id="2" name="Date Placeholder 1"/>
          <p:cNvSpPr>
            <a:spLocks noGrp="1"/>
          </p:cNvSpPr>
          <p:nvPr>
            <p:ph type="dt" sz="half" idx="10"/>
          </p:nvPr>
        </p:nvSpPr>
        <p:spPr/>
        <p:txBody>
          <a:bodyPr/>
          <a:lstStyle/>
          <a:p>
            <a:fld id="{330D92EB-81BB-3B43-94C7-8FE4C43F772A}" type="datetime1">
              <a:rPr lang="en-IN" smtClean="0"/>
              <a:t>13-11-2021</a:t>
            </a:fld>
            <a:endParaRPr lang="en-IN" dirty="0"/>
          </a:p>
        </p:txBody>
      </p:sp>
      <p:sp>
        <p:nvSpPr>
          <p:cNvPr id="3" name="Slide Number Placeholder 2"/>
          <p:cNvSpPr>
            <a:spLocks noGrp="1"/>
          </p:cNvSpPr>
          <p:nvPr>
            <p:ph type="sldNum" sz="quarter" idx="12"/>
          </p:nvPr>
        </p:nvSpPr>
        <p:spPr/>
        <p:txBody>
          <a:bodyPr/>
          <a:lstStyle/>
          <a:p>
            <a:fld id="{273EEA2F-D825-49D3-9C25-497F06EFD3F7}" type="slidenum">
              <a:rPr lang="en-IN" smtClean="0"/>
              <a:pPr/>
              <a:t>1</a:t>
            </a:fld>
            <a:endParaRPr lang="en-IN" dirty="0"/>
          </a:p>
        </p:txBody>
      </p:sp>
    </p:spTree>
    <p:extLst>
      <p:ext uri="{BB962C8B-B14F-4D97-AF65-F5344CB8AC3E}">
        <p14:creationId xmlns:p14="http://schemas.microsoft.com/office/powerpoint/2010/main" val="25410098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E6D2E29-3933-614D-82C7-D215195ADAE0}" type="datetime1">
              <a:rPr lang="en-IN" smtClean="0"/>
              <a:t>13-11-2021</a:t>
            </a:fld>
            <a:endParaRPr lang="en-IN"/>
          </a:p>
        </p:txBody>
      </p:sp>
      <p:sp>
        <p:nvSpPr>
          <p:cNvPr id="3" name="Slide Number Placeholder 2"/>
          <p:cNvSpPr>
            <a:spLocks noGrp="1"/>
          </p:cNvSpPr>
          <p:nvPr>
            <p:ph type="sldNum" sz="quarter" idx="12"/>
          </p:nvPr>
        </p:nvSpPr>
        <p:spPr/>
        <p:txBody>
          <a:bodyPr/>
          <a:lstStyle/>
          <a:p>
            <a:fld id="{273EEA2F-D825-49D3-9C25-497F06EFD3F7}" type="slidenum">
              <a:rPr lang="en-IN" smtClean="0"/>
              <a:t>10</a:t>
            </a:fld>
            <a:endParaRPr lang="en-IN"/>
          </a:p>
        </p:txBody>
      </p:sp>
      <p:sp>
        <p:nvSpPr>
          <p:cNvPr id="5" name="Title 4"/>
          <p:cNvSpPr>
            <a:spLocks noGrp="1"/>
          </p:cNvSpPr>
          <p:nvPr>
            <p:ph type="title"/>
          </p:nvPr>
        </p:nvSpPr>
        <p:spPr>
          <a:xfrm>
            <a:off x="316679" y="121966"/>
            <a:ext cx="6288426" cy="382564"/>
          </a:xfrm>
        </p:spPr>
        <p:txBody>
          <a:bodyPr/>
          <a:lstStyle/>
          <a:p>
            <a:r>
              <a:rPr lang="en-US" b="1" dirty="0"/>
              <a:t>Q-Learning</a:t>
            </a:r>
            <a:endParaRPr lang="en-US" dirty="0"/>
          </a:p>
        </p:txBody>
      </p:sp>
      <p:sp>
        <p:nvSpPr>
          <p:cNvPr id="6" name="Rectangle 5"/>
          <p:cNvSpPr/>
          <p:nvPr/>
        </p:nvSpPr>
        <p:spPr>
          <a:xfrm>
            <a:off x="484812" y="799376"/>
            <a:ext cx="8030538" cy="923330"/>
          </a:xfrm>
          <a:prstGeom prst="rect">
            <a:avLst/>
          </a:prstGeom>
        </p:spPr>
        <p:txBody>
          <a:bodyPr wrap="square">
            <a:spAutoFit/>
          </a:bodyPr>
          <a:lstStyle/>
          <a:p>
            <a:r>
              <a:rPr lang="en-US" dirty="0">
                <a:solidFill>
                  <a:srgbClr val="333333"/>
                </a:solidFill>
                <a:latin typeface="Merriweather"/>
              </a:rPr>
              <a:t>In Q-learning, you do </a:t>
            </a:r>
            <a:r>
              <a:rPr lang="en-US" b="1" dirty="0">
                <a:solidFill>
                  <a:srgbClr val="333333"/>
                </a:solidFill>
                <a:latin typeface="Merriweather"/>
              </a:rPr>
              <a:t>max-update</a:t>
            </a:r>
            <a:r>
              <a:rPr lang="en-US" dirty="0">
                <a:solidFill>
                  <a:srgbClr val="333333"/>
                </a:solidFill>
                <a:latin typeface="Merriweather"/>
              </a:rPr>
              <a:t>. After taking action </a:t>
            </a:r>
            <a:r>
              <a:rPr lang="en-US" dirty="0">
                <a:solidFill>
                  <a:srgbClr val="333333"/>
                </a:solidFill>
                <a:latin typeface="MJXc-TeX-math-I"/>
              </a:rPr>
              <a:t>a</a:t>
            </a:r>
            <a:r>
              <a:rPr lang="en-US" dirty="0">
                <a:solidFill>
                  <a:srgbClr val="333333"/>
                </a:solidFill>
                <a:latin typeface="Merriweather"/>
              </a:rPr>
              <a:t> from state s, you get an immediate reward of </a:t>
            </a:r>
            <a:r>
              <a:rPr lang="en-US" dirty="0">
                <a:solidFill>
                  <a:srgbClr val="333333"/>
                </a:solidFill>
                <a:latin typeface="MJXc-TeX-math-I"/>
              </a:rPr>
              <a:t>r</a:t>
            </a:r>
            <a:r>
              <a:rPr lang="en-US" dirty="0">
                <a:solidFill>
                  <a:srgbClr val="333333"/>
                </a:solidFill>
                <a:latin typeface="Merriweather"/>
              </a:rPr>
              <a:t> and land in a new state </a:t>
            </a:r>
            <a:r>
              <a:rPr lang="en-US" dirty="0">
                <a:solidFill>
                  <a:srgbClr val="333333"/>
                </a:solidFill>
                <a:latin typeface="MJXc-TeX-math-I"/>
              </a:rPr>
              <a:t>s</a:t>
            </a:r>
            <a:r>
              <a:rPr lang="en-US" dirty="0">
                <a:solidFill>
                  <a:srgbClr val="333333"/>
                </a:solidFill>
                <a:latin typeface="MJXc-TeX-main-R"/>
              </a:rPr>
              <a:t>′</a:t>
            </a:r>
            <a:r>
              <a:rPr lang="en-US" dirty="0">
                <a:solidFill>
                  <a:srgbClr val="333333"/>
                </a:solidFill>
                <a:latin typeface="Merriweather"/>
              </a:rPr>
              <a:t>. From </a:t>
            </a:r>
            <a:r>
              <a:rPr lang="en-US" dirty="0">
                <a:solidFill>
                  <a:srgbClr val="333333"/>
                </a:solidFill>
                <a:latin typeface="MJXc-TeX-math-I"/>
              </a:rPr>
              <a:t>s</a:t>
            </a:r>
            <a:r>
              <a:rPr lang="en-US" dirty="0">
                <a:solidFill>
                  <a:srgbClr val="333333"/>
                </a:solidFill>
                <a:latin typeface="MJXc-TeX-main-R"/>
              </a:rPr>
              <a:t>′</a:t>
            </a:r>
            <a:r>
              <a:rPr lang="en-US" dirty="0">
                <a:solidFill>
                  <a:srgbClr val="333333"/>
                </a:solidFill>
                <a:latin typeface="Merriweather"/>
              </a:rPr>
              <a:t>, you take the most greedy action, i.e., the action with the highest q-value.</a:t>
            </a:r>
            <a:endParaRPr lang="en-US" dirty="0"/>
          </a:p>
        </p:txBody>
      </p:sp>
      <p:pic>
        <p:nvPicPr>
          <p:cNvPr id="7" name="Picture 6"/>
          <p:cNvPicPr>
            <a:picLocks noChangeAspect="1"/>
          </p:cNvPicPr>
          <p:nvPr/>
        </p:nvPicPr>
        <p:blipFill>
          <a:blip r:embed="rId2"/>
          <a:stretch>
            <a:fillRect/>
          </a:stretch>
        </p:blipFill>
        <p:spPr>
          <a:xfrm>
            <a:off x="2395055" y="1959435"/>
            <a:ext cx="4210050" cy="371475"/>
          </a:xfrm>
          <a:prstGeom prst="rect">
            <a:avLst/>
          </a:prstGeom>
        </p:spPr>
      </p:pic>
      <p:pic>
        <p:nvPicPr>
          <p:cNvPr id="8" name="Picture 7"/>
          <p:cNvPicPr>
            <a:picLocks noChangeAspect="1"/>
          </p:cNvPicPr>
          <p:nvPr/>
        </p:nvPicPr>
        <p:blipFill>
          <a:blip r:embed="rId3"/>
          <a:stretch>
            <a:fillRect/>
          </a:stretch>
        </p:blipFill>
        <p:spPr>
          <a:xfrm>
            <a:off x="2075968" y="2763274"/>
            <a:ext cx="4848225" cy="1571625"/>
          </a:xfrm>
          <a:prstGeom prst="rect">
            <a:avLst/>
          </a:prstGeom>
        </p:spPr>
      </p:pic>
    </p:spTree>
    <p:extLst>
      <p:ext uri="{BB962C8B-B14F-4D97-AF65-F5344CB8AC3E}">
        <p14:creationId xmlns:p14="http://schemas.microsoft.com/office/powerpoint/2010/main" val="1142088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4E25845-7AE2-4F1E-A765-95EC643F331A}"/>
              </a:ext>
            </a:extLst>
          </p:cNvPr>
          <p:cNvSpPr>
            <a:spLocks noGrp="1"/>
          </p:cNvSpPr>
          <p:nvPr>
            <p:ph type="dt" sz="half" idx="10"/>
          </p:nvPr>
        </p:nvSpPr>
        <p:spPr/>
        <p:txBody>
          <a:bodyPr/>
          <a:lstStyle/>
          <a:p>
            <a:fld id="{9E6D2E29-3933-614D-82C7-D215195ADAE0}" type="datetime1">
              <a:rPr lang="en-IN" smtClean="0"/>
              <a:t>13-11-2021</a:t>
            </a:fld>
            <a:endParaRPr lang="en-IN"/>
          </a:p>
        </p:txBody>
      </p:sp>
      <p:sp>
        <p:nvSpPr>
          <p:cNvPr id="3" name="Slide Number Placeholder 2">
            <a:extLst>
              <a:ext uri="{FF2B5EF4-FFF2-40B4-BE49-F238E27FC236}">
                <a16:creationId xmlns:a16="http://schemas.microsoft.com/office/drawing/2014/main" id="{4E6541C2-921C-4589-8B30-0DA9128C0E06}"/>
              </a:ext>
            </a:extLst>
          </p:cNvPr>
          <p:cNvSpPr>
            <a:spLocks noGrp="1"/>
          </p:cNvSpPr>
          <p:nvPr>
            <p:ph type="sldNum" sz="quarter" idx="12"/>
          </p:nvPr>
        </p:nvSpPr>
        <p:spPr/>
        <p:txBody>
          <a:bodyPr/>
          <a:lstStyle/>
          <a:p>
            <a:fld id="{273EEA2F-D825-49D3-9C25-497F06EFD3F7}" type="slidenum">
              <a:rPr lang="en-IN" smtClean="0"/>
              <a:t>11</a:t>
            </a:fld>
            <a:endParaRPr lang="en-IN" dirty="0"/>
          </a:p>
        </p:txBody>
      </p:sp>
      <p:sp>
        <p:nvSpPr>
          <p:cNvPr id="5" name="Title 4">
            <a:extLst>
              <a:ext uri="{FF2B5EF4-FFF2-40B4-BE49-F238E27FC236}">
                <a16:creationId xmlns:a16="http://schemas.microsoft.com/office/drawing/2014/main" id="{D8DC5A33-E265-484B-A20F-8B124789E95E}"/>
              </a:ext>
            </a:extLst>
          </p:cNvPr>
          <p:cNvSpPr>
            <a:spLocks noGrp="1"/>
          </p:cNvSpPr>
          <p:nvPr>
            <p:ph type="title"/>
          </p:nvPr>
        </p:nvSpPr>
        <p:spPr/>
        <p:txBody>
          <a:bodyPr/>
          <a:lstStyle/>
          <a:p>
            <a:r>
              <a:rPr lang="en-US" dirty="0"/>
              <a:t>Why Deep Q - Learning </a:t>
            </a:r>
            <a:endParaRPr lang="en-IN" dirty="0"/>
          </a:p>
        </p:txBody>
      </p:sp>
      <p:sp>
        <p:nvSpPr>
          <p:cNvPr id="6" name="Rectangle 5">
            <a:extLst>
              <a:ext uri="{FF2B5EF4-FFF2-40B4-BE49-F238E27FC236}">
                <a16:creationId xmlns:a16="http://schemas.microsoft.com/office/drawing/2014/main" id="{FB4E7990-2CD0-4E83-9253-4C4F4A66950C}"/>
              </a:ext>
            </a:extLst>
          </p:cNvPr>
          <p:cNvSpPr/>
          <p:nvPr/>
        </p:nvSpPr>
        <p:spPr>
          <a:xfrm>
            <a:off x="446568" y="866181"/>
            <a:ext cx="8250864" cy="3785652"/>
          </a:xfrm>
          <a:prstGeom prst="rect">
            <a:avLst/>
          </a:prstGeom>
        </p:spPr>
        <p:txBody>
          <a:bodyPr wrap="square">
            <a:spAutoFit/>
          </a:bodyPr>
          <a:lstStyle/>
          <a:p>
            <a:r>
              <a:rPr lang="en-US" sz="1600" dirty="0">
                <a:solidFill>
                  <a:srgbClr val="595858"/>
                </a:solidFill>
                <a:latin typeface="roboto" panose="02000000000000000000" pitchFamily="2" charset="0"/>
              </a:rPr>
              <a:t>Q-learning is a simple yet quite powerful algorithm to create a good agent. This helps the agent figure out exactly which action to perform.</a:t>
            </a:r>
          </a:p>
          <a:p>
            <a:endParaRPr lang="en-US" sz="1600" dirty="0">
              <a:solidFill>
                <a:srgbClr val="595858"/>
              </a:solidFill>
              <a:latin typeface="roboto" panose="02000000000000000000" pitchFamily="2" charset="0"/>
            </a:endParaRPr>
          </a:p>
          <a:p>
            <a:pPr marL="285750" indent="-285750">
              <a:buFont typeface="Arial" panose="020B0604020202020204" pitchFamily="34" charset="0"/>
              <a:buChar char="•"/>
            </a:pPr>
            <a:r>
              <a:rPr lang="en-US" sz="1600" dirty="0">
                <a:solidFill>
                  <a:srgbClr val="00B050"/>
                </a:solidFill>
                <a:latin typeface="roboto" panose="02000000000000000000" pitchFamily="2" charset="0"/>
              </a:rPr>
              <a:t>But what if this Q-table is too long? Things will quickly get out of control!</a:t>
            </a:r>
          </a:p>
          <a:p>
            <a:pPr marL="285750" indent="-285750">
              <a:buFont typeface="Arial" panose="020B0604020202020204" pitchFamily="34" charset="0"/>
              <a:buChar char="•"/>
            </a:pPr>
            <a:r>
              <a:rPr lang="en-US" sz="1600" dirty="0">
                <a:solidFill>
                  <a:srgbClr val="00B050"/>
                </a:solidFill>
                <a:latin typeface="roboto" panose="02000000000000000000" pitchFamily="2" charset="0"/>
              </a:rPr>
              <a:t>And what about the new states?</a:t>
            </a:r>
          </a:p>
          <a:p>
            <a:endParaRPr lang="en-US" sz="1600" dirty="0">
              <a:solidFill>
                <a:srgbClr val="595858"/>
              </a:solidFill>
              <a:latin typeface="roboto" panose="02000000000000000000" pitchFamily="2" charset="0"/>
            </a:endParaRPr>
          </a:p>
          <a:p>
            <a:r>
              <a:rPr lang="en-US" sz="1600" dirty="0">
                <a:solidFill>
                  <a:srgbClr val="595858"/>
                </a:solidFill>
                <a:latin typeface="roboto" panose="02000000000000000000" pitchFamily="2" charset="0"/>
              </a:rPr>
              <a:t>This presents two problems:</a:t>
            </a:r>
          </a:p>
          <a:p>
            <a:r>
              <a:rPr lang="en-US" sz="1600" dirty="0">
                <a:solidFill>
                  <a:srgbClr val="FF0000"/>
                </a:solidFill>
                <a:latin typeface="roboto" panose="02000000000000000000" pitchFamily="2" charset="0"/>
              </a:rPr>
              <a:t>First, </a:t>
            </a:r>
            <a:r>
              <a:rPr lang="en-US" sz="1600" dirty="0">
                <a:solidFill>
                  <a:srgbClr val="595858"/>
                </a:solidFill>
                <a:latin typeface="roboto" panose="02000000000000000000" pitchFamily="2" charset="0"/>
              </a:rPr>
              <a:t>the amount of memory required to save and update that table would increase as the number of states increases</a:t>
            </a:r>
          </a:p>
          <a:p>
            <a:endParaRPr lang="en-US" sz="1600" dirty="0">
              <a:solidFill>
                <a:srgbClr val="595858"/>
              </a:solidFill>
              <a:latin typeface="roboto" panose="02000000000000000000" pitchFamily="2" charset="0"/>
            </a:endParaRPr>
          </a:p>
          <a:p>
            <a:r>
              <a:rPr lang="en-US" sz="1600" dirty="0">
                <a:solidFill>
                  <a:srgbClr val="FF0000"/>
                </a:solidFill>
                <a:latin typeface="roboto" panose="02000000000000000000" pitchFamily="2" charset="0"/>
              </a:rPr>
              <a:t>Second, </a:t>
            </a:r>
            <a:r>
              <a:rPr lang="en-US" sz="1600" dirty="0">
                <a:solidFill>
                  <a:srgbClr val="595858"/>
                </a:solidFill>
                <a:latin typeface="roboto" panose="02000000000000000000" pitchFamily="2" charset="0"/>
              </a:rPr>
              <a:t>the amount of time required to explore each state to create the required Q-table would be unrealistic</a:t>
            </a:r>
          </a:p>
          <a:p>
            <a:endParaRPr lang="en-US" sz="1600" dirty="0">
              <a:solidFill>
                <a:srgbClr val="595858"/>
              </a:solidFill>
              <a:latin typeface="roboto" panose="02000000000000000000" pitchFamily="2" charset="0"/>
            </a:endParaRPr>
          </a:p>
          <a:p>
            <a:r>
              <a:rPr lang="en-US" sz="1600" dirty="0">
                <a:solidFill>
                  <a:srgbClr val="595858"/>
                </a:solidFill>
                <a:latin typeface="roboto" panose="02000000000000000000" pitchFamily="2" charset="0"/>
              </a:rPr>
              <a:t>So, what if we approximate these Q-values with machine learning models such as a neural network? Well, this was the idea behind DeepMind’s algorithm </a:t>
            </a:r>
            <a:r>
              <a:rPr lang="en-US" sz="1600" dirty="0">
                <a:sym typeface="Wingdings" panose="05000000000000000000" pitchFamily="2" charset="2"/>
              </a:rPr>
              <a:t></a:t>
            </a:r>
            <a:endParaRPr lang="en-US" sz="1600" b="0" i="0" dirty="0">
              <a:effectLst/>
              <a:latin typeface="roboto" panose="02000000000000000000" pitchFamily="2" charset="0"/>
            </a:endParaRPr>
          </a:p>
        </p:txBody>
      </p:sp>
    </p:spTree>
    <p:extLst>
      <p:ext uri="{BB962C8B-B14F-4D97-AF65-F5344CB8AC3E}">
        <p14:creationId xmlns:p14="http://schemas.microsoft.com/office/powerpoint/2010/main" val="28455411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Date Placeholder 5">
            <a:extLst>
              <a:ext uri="{FF2B5EF4-FFF2-40B4-BE49-F238E27FC236}">
                <a16:creationId xmlns:a16="http://schemas.microsoft.com/office/drawing/2014/main" id="{CAB3B546-51CB-4994-A9F1-8F1962DB7C80}"/>
              </a:ext>
            </a:extLst>
          </p:cNvPr>
          <p:cNvSpPr>
            <a:spLocks noGrp="1"/>
          </p:cNvSpPr>
          <p:nvPr>
            <p:ph type="dt" sz="half" idx="15"/>
          </p:nvPr>
        </p:nvSpPr>
        <p:spPr>
          <a:xfrm>
            <a:off x="638175" y="4767263"/>
            <a:ext cx="2057400" cy="273844"/>
          </a:xfrm>
          <a:prstGeom prst="rect">
            <a:avLst/>
          </a:prstGeom>
        </p:spPr>
        <p:txBody>
          <a:bodyPr/>
          <a:lstStyle/>
          <a:p>
            <a:fld id="{2995534E-D5A1-8347-AE8D-57F23E0DD4BC}" type="datetime1">
              <a:rPr lang="en-IN" sz="900" smtClean="0">
                <a:solidFill>
                  <a:srgbClr val="898989"/>
                </a:solidFill>
                <a:latin typeface="Proxima Nova Rg" pitchFamily="50" charset="0"/>
              </a:rPr>
              <a:t>13-11-2021</a:t>
            </a:fld>
            <a:endParaRPr lang="en-IN" sz="900" dirty="0">
              <a:solidFill>
                <a:srgbClr val="898989"/>
              </a:solidFill>
              <a:latin typeface="Proxima Nova Rg" pitchFamily="50" charset="0"/>
            </a:endParaRPr>
          </a:p>
        </p:txBody>
      </p:sp>
      <p:sp>
        <p:nvSpPr>
          <p:cNvPr id="13" name="Slide Number Placeholder 7">
            <a:extLst>
              <a:ext uri="{FF2B5EF4-FFF2-40B4-BE49-F238E27FC236}">
                <a16:creationId xmlns:a16="http://schemas.microsoft.com/office/drawing/2014/main" id="{64FD5022-C834-4670-BF94-5D8ED5DD90FA}"/>
              </a:ext>
            </a:extLst>
          </p:cNvPr>
          <p:cNvSpPr>
            <a:spLocks noGrp="1"/>
          </p:cNvSpPr>
          <p:nvPr>
            <p:ph type="sldNum" sz="quarter" idx="17"/>
          </p:nvPr>
        </p:nvSpPr>
        <p:spPr>
          <a:xfrm>
            <a:off x="3055999" y="4775284"/>
            <a:ext cx="3075293" cy="273844"/>
          </a:xfrm>
          <a:prstGeom prst="rect">
            <a:avLst/>
          </a:prstGeom>
        </p:spPr>
        <p:txBody>
          <a:bodyPr/>
          <a:lstStyle/>
          <a:p>
            <a:pPr algn="ctr"/>
            <a:r>
              <a:rPr lang="en-IN" sz="900" dirty="0">
                <a:solidFill>
                  <a:srgbClr val="898989"/>
                </a:solidFill>
                <a:latin typeface="Proxima Nova Rg" pitchFamily="50" charset="0"/>
              </a:rPr>
              <a:t>Footer</a:t>
            </a:r>
          </a:p>
        </p:txBody>
      </p:sp>
      <p:sp>
        <p:nvSpPr>
          <p:cNvPr id="16" name="Text Placeholder 2">
            <a:extLst>
              <a:ext uri="{FF2B5EF4-FFF2-40B4-BE49-F238E27FC236}">
                <a16:creationId xmlns:a16="http://schemas.microsoft.com/office/drawing/2014/main" id="{743E4283-C9C9-4B4B-8AD7-F5EB4A5101FF}"/>
              </a:ext>
            </a:extLst>
          </p:cNvPr>
          <p:cNvSpPr>
            <a:spLocks noGrp="1"/>
          </p:cNvSpPr>
          <p:nvPr>
            <p:ph type="body" sz="quarter" idx="18"/>
          </p:nvPr>
        </p:nvSpPr>
        <p:spPr>
          <a:xfrm>
            <a:off x="3213848" y="3501834"/>
            <a:ext cx="5355081" cy="837009"/>
          </a:xfrm>
          <a:prstGeom prst="rect">
            <a:avLst/>
          </a:prstGeom>
        </p:spPr>
        <p:txBody>
          <a:bodyPr/>
          <a:lstStyle>
            <a:lvl1pPr marL="214313" indent="-214313">
              <a:buFontTx/>
              <a:buBlip>
                <a:blip r:embed="rId2"/>
              </a:buBlip>
              <a:defRPr sz="1200" b="0">
                <a:latin typeface="Proxima Nova Rg" panose="02000506030000020004" pitchFamily="50" charset="0"/>
              </a:defRPr>
            </a:lvl1pPr>
          </a:lstStyle>
          <a:p>
            <a:pPr lvl="0"/>
            <a:r>
              <a:rPr lang="en-US" dirty="0"/>
              <a:t>Practice in teams of 4 students</a:t>
            </a:r>
          </a:p>
          <a:p>
            <a:pPr lvl="0"/>
            <a:r>
              <a:rPr lang="en-US" dirty="0"/>
              <a:t>Industry expert mentoring to learn better</a:t>
            </a:r>
          </a:p>
          <a:p>
            <a:pPr lvl="0"/>
            <a:r>
              <a:rPr lang="en-US" dirty="0"/>
              <a:t>Get personalised feedback for improvements</a:t>
            </a:r>
          </a:p>
        </p:txBody>
      </p:sp>
      <p:sp>
        <p:nvSpPr>
          <p:cNvPr id="12" name="Slide Number Placeholder 7">
            <a:extLst>
              <a:ext uri="{FF2B5EF4-FFF2-40B4-BE49-F238E27FC236}">
                <a16:creationId xmlns:a16="http://schemas.microsoft.com/office/drawing/2014/main" id="{64FD5022-C834-4670-BF94-5D8ED5DD90FA}"/>
              </a:ext>
            </a:extLst>
          </p:cNvPr>
          <p:cNvSpPr>
            <a:spLocks noGrp="1"/>
          </p:cNvSpPr>
          <p:nvPr>
            <p:ph type="sldNum" sz="quarter" idx="4294967295"/>
          </p:nvPr>
        </p:nvSpPr>
        <p:spPr>
          <a:xfrm>
            <a:off x="7086600" y="4767263"/>
            <a:ext cx="2057400" cy="274637"/>
          </a:xfrm>
          <a:prstGeom prst="rect">
            <a:avLst/>
          </a:prstGeom>
        </p:spPr>
        <p:txBody>
          <a:bodyPr/>
          <a:lstStyle/>
          <a:p>
            <a:pPr algn="r"/>
            <a:fld id="{273EEA2F-D825-49D3-9C25-497F06EFD3F7}" type="slidenum">
              <a:rPr lang="en-IN" sz="900" smtClean="0">
                <a:solidFill>
                  <a:srgbClr val="898989"/>
                </a:solidFill>
                <a:latin typeface="Proxima Nova Rg" pitchFamily="50" charset="0"/>
              </a:rPr>
              <a:pPr algn="r"/>
              <a:t>12</a:t>
            </a:fld>
            <a:endParaRPr lang="en-IN" sz="900" dirty="0">
              <a:solidFill>
                <a:srgbClr val="898989"/>
              </a:solidFill>
              <a:latin typeface="Proxima Nova Rg" pitchFamily="50" charset="0"/>
            </a:endParaRPr>
          </a:p>
        </p:txBody>
      </p:sp>
      <p:sp>
        <p:nvSpPr>
          <p:cNvPr id="10" name="Rectangle 9">
            <a:extLst>
              <a:ext uri="{FF2B5EF4-FFF2-40B4-BE49-F238E27FC236}">
                <a16:creationId xmlns:a16="http://schemas.microsoft.com/office/drawing/2014/main" id="{DF4A2B68-77BD-4049-9697-AD2FBFEACDD9}"/>
              </a:ext>
            </a:extLst>
          </p:cNvPr>
          <p:cNvSpPr/>
          <p:nvPr/>
        </p:nvSpPr>
        <p:spPr>
          <a:xfrm>
            <a:off x="0" y="0"/>
            <a:ext cx="91440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8B236D4-B323-4764-BED7-2F5402425CD2}"/>
              </a:ext>
            </a:extLst>
          </p:cNvPr>
          <p:cNvSpPr/>
          <p:nvPr/>
        </p:nvSpPr>
        <p:spPr>
          <a:xfrm>
            <a:off x="0" y="0"/>
            <a:ext cx="9144000" cy="5143500"/>
          </a:xfrm>
          <a:prstGeom prst="rect">
            <a:avLst/>
          </a:prstGeom>
          <a:blipFill dpi="0" rotWithShape="1">
            <a:blip r:embed="rId3">
              <a:alphaModFix amt="21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itle 11">
            <a:extLst>
              <a:ext uri="{FF2B5EF4-FFF2-40B4-BE49-F238E27FC236}">
                <a16:creationId xmlns:a16="http://schemas.microsoft.com/office/drawing/2014/main" id="{46D0CE53-AD08-4F42-B1C2-AC86BFAAF738}"/>
              </a:ext>
            </a:extLst>
          </p:cNvPr>
          <p:cNvSpPr txBox="1">
            <a:spLocks/>
          </p:cNvSpPr>
          <p:nvPr/>
        </p:nvSpPr>
        <p:spPr>
          <a:xfrm>
            <a:off x="611139" y="206222"/>
            <a:ext cx="5493203" cy="668418"/>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7700" b="0" kern="1200">
                <a:solidFill>
                  <a:schemeClr val="bg1"/>
                </a:solidFill>
                <a:latin typeface="Neue Plak" panose="020B0804030202020204" pitchFamily="34" charset="0"/>
                <a:ea typeface="+mj-ea"/>
                <a:cs typeface="+mj-cs"/>
              </a:defRPr>
            </a:lvl1pPr>
          </a:lstStyle>
          <a:p>
            <a:r>
              <a:rPr lang="en-IN" sz="3600" dirty="0">
                <a:solidFill>
                  <a:srgbClr val="F5333F"/>
                </a:solidFill>
                <a:latin typeface="Proxima Nova" panose="02000506030000020004" pitchFamily="2" charset="0"/>
              </a:rPr>
              <a:t>Poll 2</a:t>
            </a:r>
          </a:p>
        </p:txBody>
      </p:sp>
      <p:sp>
        <p:nvSpPr>
          <p:cNvPr id="14" name="Date Placeholder 5">
            <a:extLst>
              <a:ext uri="{FF2B5EF4-FFF2-40B4-BE49-F238E27FC236}">
                <a16:creationId xmlns:a16="http://schemas.microsoft.com/office/drawing/2014/main" id="{CAB3B546-51CB-4994-A9F1-8F1962DB7C80}"/>
              </a:ext>
            </a:extLst>
          </p:cNvPr>
          <p:cNvSpPr txBox="1">
            <a:spLocks/>
          </p:cNvSpPr>
          <p:nvPr/>
        </p:nvSpPr>
        <p:spPr>
          <a:xfrm>
            <a:off x="638175" y="4767263"/>
            <a:ext cx="2057400" cy="273844"/>
          </a:xfrm>
          <a:prstGeom prst="rect">
            <a:avLst/>
          </a:prstGeom>
        </p:spPr>
        <p:txBody>
          <a:bodyPr vert="horz" lIns="91440" tIns="45720" rIns="91440" bIns="45720" rtlCol="0" anchor="ctr"/>
          <a:lstStyle>
            <a:defPPr>
              <a:defRPr lang="en-US"/>
            </a:defPPr>
            <a:lvl1pPr marL="0" algn="l" defTabSz="457200" rtl="0" eaLnBrk="1" latinLnBrk="0" hangingPunct="1">
              <a:defRPr sz="900" kern="1200">
                <a:solidFill>
                  <a:schemeClr val="tx1">
                    <a:tint val="75000"/>
                  </a:schemeClr>
                </a:solidFill>
                <a:latin typeface="Proxima Nova Rg" panose="02000506030000020004" pitchFamily="50"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C6B365F-EC8F-42A8-B42C-7958EDEAFDB5}" type="datetimeFigureOut">
              <a:rPr lang="en-IN" smtClean="0">
                <a:solidFill>
                  <a:srgbClr val="FF0000"/>
                </a:solidFill>
              </a:rPr>
              <a:pPr/>
              <a:t>13-11-2021</a:t>
            </a:fld>
            <a:endParaRPr lang="en-IN" dirty="0">
              <a:solidFill>
                <a:srgbClr val="FF0000"/>
              </a:solidFill>
            </a:endParaRPr>
          </a:p>
        </p:txBody>
      </p:sp>
      <p:sp>
        <p:nvSpPr>
          <p:cNvPr id="19" name="Slide Number Placeholder 7">
            <a:extLst>
              <a:ext uri="{FF2B5EF4-FFF2-40B4-BE49-F238E27FC236}">
                <a16:creationId xmlns:a16="http://schemas.microsoft.com/office/drawing/2014/main" id="{64FD5022-C834-4670-BF94-5D8ED5DD90FA}"/>
              </a:ext>
            </a:extLst>
          </p:cNvPr>
          <p:cNvSpPr txBox="1">
            <a:spLocks/>
          </p:cNvSpPr>
          <p:nvPr/>
        </p:nvSpPr>
        <p:spPr>
          <a:xfrm>
            <a:off x="6511924" y="4767263"/>
            <a:ext cx="2057400" cy="274637"/>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chemeClr val="tx1">
                    <a:tint val="75000"/>
                  </a:schemeClr>
                </a:solidFill>
                <a:latin typeface="Proxima Nova Rg" panose="02000506030000020004" pitchFamily="50"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IN" dirty="0">
                <a:solidFill>
                  <a:srgbClr val="FF0000"/>
                </a:solidFill>
              </a:rPr>
              <a:t>11</a:t>
            </a:r>
          </a:p>
        </p:txBody>
      </p:sp>
      <p:pic>
        <p:nvPicPr>
          <p:cNvPr id="15" name="Picture 14">
            <a:extLst>
              <a:ext uri="{FF2B5EF4-FFF2-40B4-BE49-F238E27FC236}">
                <a16:creationId xmlns:a16="http://schemas.microsoft.com/office/drawing/2014/main" id="{4040077C-D774-6A4A-99ED-282FA37BB41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23835" y="207090"/>
            <a:ext cx="813630" cy="217108"/>
          </a:xfrm>
          <a:prstGeom prst="rect">
            <a:avLst/>
          </a:prstGeom>
        </p:spPr>
      </p:pic>
      <p:sp>
        <p:nvSpPr>
          <p:cNvPr id="3" name="Rectangle 2">
            <a:extLst>
              <a:ext uri="{FF2B5EF4-FFF2-40B4-BE49-F238E27FC236}">
                <a16:creationId xmlns:a16="http://schemas.microsoft.com/office/drawing/2014/main" id="{DB67FF98-7761-4647-B36D-42A35908FF22}"/>
              </a:ext>
            </a:extLst>
          </p:cNvPr>
          <p:cNvSpPr/>
          <p:nvPr/>
        </p:nvSpPr>
        <p:spPr>
          <a:xfrm>
            <a:off x="508835" y="925145"/>
            <a:ext cx="8126325" cy="2800767"/>
          </a:xfrm>
          <a:prstGeom prst="rect">
            <a:avLst/>
          </a:prstGeom>
        </p:spPr>
        <p:txBody>
          <a:bodyPr wrap="square">
            <a:spAutoFit/>
          </a:bodyPr>
          <a:lstStyle/>
          <a:p>
            <a:r>
              <a:rPr lang="en-US" dirty="0">
                <a:latin typeface="Lato"/>
              </a:rPr>
              <a:t>Suppose the probability of taking an action as 0.1 in the current state. Which action did you take in the 'current state’? </a:t>
            </a:r>
          </a:p>
          <a:p>
            <a:pPr algn="ctr"/>
            <a:r>
              <a:rPr lang="en-US" sz="1600" b="1" dirty="0">
                <a:latin typeface="Lato"/>
              </a:rPr>
              <a:t>S  = </a:t>
            </a:r>
            <a:r>
              <a:rPr lang="en-US" sz="1600" b="1" dirty="0">
                <a:solidFill>
                  <a:srgbClr val="F5333F"/>
                </a:solidFill>
                <a:latin typeface="Lato"/>
              </a:rPr>
              <a:t>[0, 6, 13, 2]    </a:t>
            </a:r>
            <a:r>
              <a:rPr lang="en-US" sz="1600" b="1" dirty="0">
                <a:latin typeface="Lato"/>
              </a:rPr>
              <a:t>Epsilon = </a:t>
            </a:r>
            <a:r>
              <a:rPr lang="en-US" sz="1600" b="1" dirty="0">
                <a:solidFill>
                  <a:srgbClr val="F5333F"/>
                </a:solidFill>
                <a:latin typeface="Lato"/>
              </a:rPr>
              <a:t>0.2</a:t>
            </a:r>
            <a:endParaRPr lang="en-US" sz="1600" b="1" dirty="0">
              <a:latin typeface="Lato"/>
            </a:endParaRPr>
          </a:p>
          <a:p>
            <a:endParaRPr lang="en-US" sz="1600" dirty="0">
              <a:latin typeface="Lato"/>
            </a:endParaRPr>
          </a:p>
          <a:p>
            <a:r>
              <a:rPr lang="en-US" dirty="0">
                <a:latin typeface="Lato"/>
              </a:rPr>
              <a:t>The Q-values for the next state for the </a:t>
            </a:r>
            <a:r>
              <a:rPr lang="en-US" b="1" dirty="0">
                <a:solidFill>
                  <a:srgbClr val="F5333F"/>
                </a:solidFill>
                <a:latin typeface="Lato"/>
              </a:rPr>
              <a:t>3</a:t>
            </a:r>
            <a:r>
              <a:rPr lang="en-US" dirty="0">
                <a:latin typeface="Lato"/>
              </a:rPr>
              <a:t> possible actions are </a:t>
            </a:r>
            <a:r>
              <a:rPr lang="en-US" b="1" dirty="0">
                <a:solidFill>
                  <a:srgbClr val="F5333F"/>
                </a:solidFill>
                <a:latin typeface="Lato"/>
              </a:rPr>
              <a:t>[30, 60, 50]</a:t>
            </a:r>
          </a:p>
          <a:p>
            <a:endParaRPr lang="en-US" dirty="0">
              <a:solidFill>
                <a:srgbClr val="F5333F"/>
              </a:solidFill>
              <a:latin typeface="Lato"/>
            </a:endParaRPr>
          </a:p>
          <a:p>
            <a:r>
              <a:rPr lang="en-US" dirty="0">
                <a:latin typeface="Lato"/>
              </a:rPr>
              <a:t>( A ) 1</a:t>
            </a:r>
          </a:p>
          <a:p>
            <a:r>
              <a:rPr lang="en-US" dirty="0">
                <a:latin typeface="Lato"/>
              </a:rPr>
              <a:t>( B ) 2</a:t>
            </a:r>
          </a:p>
          <a:p>
            <a:r>
              <a:rPr lang="en-US" dirty="0">
                <a:latin typeface="Lato"/>
              </a:rPr>
              <a:t>( C ) 3</a:t>
            </a:r>
          </a:p>
          <a:p>
            <a:r>
              <a:rPr lang="en-US" dirty="0">
                <a:latin typeface="Lato"/>
              </a:rPr>
              <a:t>( D ) Any of the above </a:t>
            </a:r>
          </a:p>
        </p:txBody>
      </p:sp>
    </p:spTree>
    <p:extLst>
      <p:ext uri="{BB962C8B-B14F-4D97-AF65-F5344CB8AC3E}">
        <p14:creationId xmlns:p14="http://schemas.microsoft.com/office/powerpoint/2010/main" val="949870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Date Placeholder 5">
            <a:extLst>
              <a:ext uri="{FF2B5EF4-FFF2-40B4-BE49-F238E27FC236}">
                <a16:creationId xmlns:a16="http://schemas.microsoft.com/office/drawing/2014/main" id="{CAB3B546-51CB-4994-A9F1-8F1962DB7C80}"/>
              </a:ext>
            </a:extLst>
          </p:cNvPr>
          <p:cNvSpPr>
            <a:spLocks noGrp="1"/>
          </p:cNvSpPr>
          <p:nvPr>
            <p:ph type="dt" sz="half" idx="15"/>
          </p:nvPr>
        </p:nvSpPr>
        <p:spPr>
          <a:xfrm>
            <a:off x="638175" y="4767263"/>
            <a:ext cx="2057400" cy="273844"/>
          </a:xfrm>
          <a:prstGeom prst="rect">
            <a:avLst/>
          </a:prstGeom>
        </p:spPr>
        <p:txBody>
          <a:bodyPr/>
          <a:lstStyle/>
          <a:p>
            <a:fld id="{2995534E-D5A1-8347-AE8D-57F23E0DD4BC}" type="datetime1">
              <a:rPr lang="en-IN" sz="900" smtClean="0">
                <a:solidFill>
                  <a:srgbClr val="898989"/>
                </a:solidFill>
                <a:latin typeface="Proxima Nova Rg" pitchFamily="50" charset="0"/>
              </a:rPr>
              <a:t>13-11-2021</a:t>
            </a:fld>
            <a:endParaRPr lang="en-IN" sz="900" dirty="0">
              <a:solidFill>
                <a:srgbClr val="898989"/>
              </a:solidFill>
              <a:latin typeface="Proxima Nova Rg" pitchFamily="50" charset="0"/>
            </a:endParaRPr>
          </a:p>
        </p:txBody>
      </p:sp>
      <p:sp>
        <p:nvSpPr>
          <p:cNvPr id="13" name="Slide Number Placeholder 7">
            <a:extLst>
              <a:ext uri="{FF2B5EF4-FFF2-40B4-BE49-F238E27FC236}">
                <a16:creationId xmlns:a16="http://schemas.microsoft.com/office/drawing/2014/main" id="{64FD5022-C834-4670-BF94-5D8ED5DD90FA}"/>
              </a:ext>
            </a:extLst>
          </p:cNvPr>
          <p:cNvSpPr>
            <a:spLocks noGrp="1"/>
          </p:cNvSpPr>
          <p:nvPr>
            <p:ph type="sldNum" sz="quarter" idx="17"/>
          </p:nvPr>
        </p:nvSpPr>
        <p:spPr>
          <a:xfrm>
            <a:off x="3055999" y="4775284"/>
            <a:ext cx="3075293" cy="273844"/>
          </a:xfrm>
          <a:prstGeom prst="rect">
            <a:avLst/>
          </a:prstGeom>
        </p:spPr>
        <p:txBody>
          <a:bodyPr/>
          <a:lstStyle/>
          <a:p>
            <a:pPr algn="ctr"/>
            <a:r>
              <a:rPr lang="en-IN" sz="900" dirty="0">
                <a:solidFill>
                  <a:srgbClr val="898989"/>
                </a:solidFill>
                <a:latin typeface="Proxima Nova Rg" pitchFamily="50" charset="0"/>
              </a:rPr>
              <a:t>Footer</a:t>
            </a:r>
          </a:p>
        </p:txBody>
      </p:sp>
      <p:sp>
        <p:nvSpPr>
          <p:cNvPr id="16" name="Text Placeholder 2">
            <a:extLst>
              <a:ext uri="{FF2B5EF4-FFF2-40B4-BE49-F238E27FC236}">
                <a16:creationId xmlns:a16="http://schemas.microsoft.com/office/drawing/2014/main" id="{743E4283-C9C9-4B4B-8AD7-F5EB4A5101FF}"/>
              </a:ext>
            </a:extLst>
          </p:cNvPr>
          <p:cNvSpPr>
            <a:spLocks noGrp="1"/>
          </p:cNvSpPr>
          <p:nvPr>
            <p:ph type="body" sz="quarter" idx="18"/>
          </p:nvPr>
        </p:nvSpPr>
        <p:spPr>
          <a:xfrm>
            <a:off x="3213848" y="3501834"/>
            <a:ext cx="5355081" cy="837009"/>
          </a:xfrm>
          <a:prstGeom prst="rect">
            <a:avLst/>
          </a:prstGeom>
        </p:spPr>
        <p:txBody>
          <a:bodyPr/>
          <a:lstStyle>
            <a:lvl1pPr marL="214313" indent="-214313">
              <a:buFontTx/>
              <a:buBlip>
                <a:blip r:embed="rId2"/>
              </a:buBlip>
              <a:defRPr sz="1200" b="0">
                <a:latin typeface="Proxima Nova Rg" panose="02000506030000020004" pitchFamily="50" charset="0"/>
              </a:defRPr>
            </a:lvl1pPr>
          </a:lstStyle>
          <a:p>
            <a:pPr lvl="0"/>
            <a:r>
              <a:rPr lang="en-US" dirty="0"/>
              <a:t>Practice in teams of 4 students</a:t>
            </a:r>
          </a:p>
          <a:p>
            <a:pPr lvl="0"/>
            <a:r>
              <a:rPr lang="en-US" dirty="0"/>
              <a:t>Industry expert mentoring to learn better</a:t>
            </a:r>
          </a:p>
          <a:p>
            <a:pPr lvl="0"/>
            <a:r>
              <a:rPr lang="en-US" dirty="0"/>
              <a:t>Get personalised feedback for improvements</a:t>
            </a:r>
          </a:p>
        </p:txBody>
      </p:sp>
      <p:sp>
        <p:nvSpPr>
          <p:cNvPr id="12" name="Slide Number Placeholder 7">
            <a:extLst>
              <a:ext uri="{FF2B5EF4-FFF2-40B4-BE49-F238E27FC236}">
                <a16:creationId xmlns:a16="http://schemas.microsoft.com/office/drawing/2014/main" id="{64FD5022-C834-4670-BF94-5D8ED5DD90FA}"/>
              </a:ext>
            </a:extLst>
          </p:cNvPr>
          <p:cNvSpPr>
            <a:spLocks noGrp="1"/>
          </p:cNvSpPr>
          <p:nvPr>
            <p:ph type="sldNum" sz="quarter" idx="4294967295"/>
          </p:nvPr>
        </p:nvSpPr>
        <p:spPr>
          <a:xfrm>
            <a:off x="7086600" y="4767263"/>
            <a:ext cx="2057400" cy="274637"/>
          </a:xfrm>
          <a:prstGeom prst="rect">
            <a:avLst/>
          </a:prstGeom>
        </p:spPr>
        <p:txBody>
          <a:bodyPr/>
          <a:lstStyle/>
          <a:p>
            <a:pPr algn="r"/>
            <a:fld id="{273EEA2F-D825-49D3-9C25-497F06EFD3F7}" type="slidenum">
              <a:rPr lang="en-IN" sz="900" smtClean="0">
                <a:solidFill>
                  <a:srgbClr val="898989"/>
                </a:solidFill>
                <a:latin typeface="Proxima Nova Rg" pitchFamily="50" charset="0"/>
              </a:rPr>
              <a:pPr algn="r"/>
              <a:t>13</a:t>
            </a:fld>
            <a:endParaRPr lang="en-IN" sz="900" dirty="0">
              <a:solidFill>
                <a:srgbClr val="898989"/>
              </a:solidFill>
              <a:latin typeface="Proxima Nova Rg" pitchFamily="50" charset="0"/>
            </a:endParaRPr>
          </a:p>
        </p:txBody>
      </p:sp>
      <p:sp>
        <p:nvSpPr>
          <p:cNvPr id="10" name="Rectangle 9">
            <a:extLst>
              <a:ext uri="{FF2B5EF4-FFF2-40B4-BE49-F238E27FC236}">
                <a16:creationId xmlns:a16="http://schemas.microsoft.com/office/drawing/2014/main" id="{DF4A2B68-77BD-4049-9697-AD2FBFEACDD9}"/>
              </a:ext>
            </a:extLst>
          </p:cNvPr>
          <p:cNvSpPr/>
          <p:nvPr/>
        </p:nvSpPr>
        <p:spPr>
          <a:xfrm>
            <a:off x="0" y="0"/>
            <a:ext cx="91440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58B236D4-B323-4764-BED7-2F5402425CD2}"/>
              </a:ext>
            </a:extLst>
          </p:cNvPr>
          <p:cNvSpPr/>
          <p:nvPr/>
        </p:nvSpPr>
        <p:spPr>
          <a:xfrm>
            <a:off x="0" y="0"/>
            <a:ext cx="9144000" cy="5143500"/>
          </a:xfrm>
          <a:prstGeom prst="rect">
            <a:avLst/>
          </a:prstGeom>
          <a:blipFill dpi="0" rotWithShape="1">
            <a:blip r:embed="rId3">
              <a:alphaModFix amt="21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itle 11">
            <a:extLst>
              <a:ext uri="{FF2B5EF4-FFF2-40B4-BE49-F238E27FC236}">
                <a16:creationId xmlns:a16="http://schemas.microsoft.com/office/drawing/2014/main" id="{46D0CE53-AD08-4F42-B1C2-AC86BFAAF738}"/>
              </a:ext>
            </a:extLst>
          </p:cNvPr>
          <p:cNvSpPr txBox="1">
            <a:spLocks/>
          </p:cNvSpPr>
          <p:nvPr/>
        </p:nvSpPr>
        <p:spPr>
          <a:xfrm>
            <a:off x="611139" y="206222"/>
            <a:ext cx="5493203" cy="668418"/>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7700" b="0" kern="1200">
                <a:solidFill>
                  <a:schemeClr val="bg1"/>
                </a:solidFill>
                <a:latin typeface="Neue Plak" panose="020B0804030202020204" pitchFamily="34" charset="0"/>
                <a:ea typeface="+mj-ea"/>
                <a:cs typeface="+mj-cs"/>
              </a:defRPr>
            </a:lvl1pPr>
          </a:lstStyle>
          <a:p>
            <a:r>
              <a:rPr lang="en-IN" sz="3600" dirty="0">
                <a:solidFill>
                  <a:srgbClr val="F5333F"/>
                </a:solidFill>
                <a:latin typeface="Proxima Nova" panose="02000506030000020004" pitchFamily="2" charset="0"/>
              </a:rPr>
              <a:t>Poll 2 (Solution) </a:t>
            </a:r>
          </a:p>
        </p:txBody>
      </p:sp>
      <p:sp>
        <p:nvSpPr>
          <p:cNvPr id="14" name="Date Placeholder 5">
            <a:extLst>
              <a:ext uri="{FF2B5EF4-FFF2-40B4-BE49-F238E27FC236}">
                <a16:creationId xmlns:a16="http://schemas.microsoft.com/office/drawing/2014/main" id="{CAB3B546-51CB-4994-A9F1-8F1962DB7C80}"/>
              </a:ext>
            </a:extLst>
          </p:cNvPr>
          <p:cNvSpPr txBox="1">
            <a:spLocks/>
          </p:cNvSpPr>
          <p:nvPr/>
        </p:nvSpPr>
        <p:spPr>
          <a:xfrm>
            <a:off x="638175" y="4767263"/>
            <a:ext cx="2057400" cy="273844"/>
          </a:xfrm>
          <a:prstGeom prst="rect">
            <a:avLst/>
          </a:prstGeom>
        </p:spPr>
        <p:txBody>
          <a:bodyPr vert="horz" lIns="91440" tIns="45720" rIns="91440" bIns="45720" rtlCol="0" anchor="ctr"/>
          <a:lstStyle>
            <a:defPPr>
              <a:defRPr lang="en-US"/>
            </a:defPPr>
            <a:lvl1pPr marL="0" algn="l" defTabSz="457200" rtl="0" eaLnBrk="1" latinLnBrk="0" hangingPunct="1">
              <a:defRPr sz="900" kern="1200">
                <a:solidFill>
                  <a:schemeClr val="tx1">
                    <a:tint val="75000"/>
                  </a:schemeClr>
                </a:solidFill>
                <a:latin typeface="Proxima Nova Rg" panose="02000506030000020004" pitchFamily="50"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C6B365F-EC8F-42A8-B42C-7958EDEAFDB5}" type="datetimeFigureOut">
              <a:rPr lang="en-IN" smtClean="0">
                <a:solidFill>
                  <a:srgbClr val="FF0000"/>
                </a:solidFill>
              </a:rPr>
              <a:pPr/>
              <a:t>13-11-2021</a:t>
            </a:fld>
            <a:endParaRPr lang="en-IN" dirty="0">
              <a:solidFill>
                <a:srgbClr val="FF0000"/>
              </a:solidFill>
            </a:endParaRPr>
          </a:p>
        </p:txBody>
      </p:sp>
      <p:sp>
        <p:nvSpPr>
          <p:cNvPr id="19" name="Slide Number Placeholder 7">
            <a:extLst>
              <a:ext uri="{FF2B5EF4-FFF2-40B4-BE49-F238E27FC236}">
                <a16:creationId xmlns:a16="http://schemas.microsoft.com/office/drawing/2014/main" id="{64FD5022-C834-4670-BF94-5D8ED5DD90FA}"/>
              </a:ext>
            </a:extLst>
          </p:cNvPr>
          <p:cNvSpPr txBox="1">
            <a:spLocks/>
          </p:cNvSpPr>
          <p:nvPr/>
        </p:nvSpPr>
        <p:spPr>
          <a:xfrm>
            <a:off x="6511924" y="4767263"/>
            <a:ext cx="2057400" cy="274637"/>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chemeClr val="tx1">
                    <a:tint val="75000"/>
                  </a:schemeClr>
                </a:solidFill>
                <a:latin typeface="Proxima Nova Rg" panose="02000506030000020004" pitchFamily="50"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IN" dirty="0">
                <a:solidFill>
                  <a:srgbClr val="FF0000"/>
                </a:solidFill>
              </a:rPr>
              <a:t>11</a:t>
            </a:r>
          </a:p>
        </p:txBody>
      </p:sp>
      <p:pic>
        <p:nvPicPr>
          <p:cNvPr id="15" name="Picture 14">
            <a:extLst>
              <a:ext uri="{FF2B5EF4-FFF2-40B4-BE49-F238E27FC236}">
                <a16:creationId xmlns:a16="http://schemas.microsoft.com/office/drawing/2014/main" id="{4040077C-D774-6A4A-99ED-282FA37BB41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23835" y="207090"/>
            <a:ext cx="813630" cy="217108"/>
          </a:xfrm>
          <a:prstGeom prst="rect">
            <a:avLst/>
          </a:prstGeom>
        </p:spPr>
      </p:pic>
      <p:sp>
        <p:nvSpPr>
          <p:cNvPr id="3" name="Rectangle 2">
            <a:extLst>
              <a:ext uri="{FF2B5EF4-FFF2-40B4-BE49-F238E27FC236}">
                <a16:creationId xmlns:a16="http://schemas.microsoft.com/office/drawing/2014/main" id="{DB67FF98-7761-4647-B36D-42A35908FF22}"/>
              </a:ext>
            </a:extLst>
          </p:cNvPr>
          <p:cNvSpPr/>
          <p:nvPr/>
        </p:nvSpPr>
        <p:spPr>
          <a:xfrm>
            <a:off x="508835" y="925145"/>
            <a:ext cx="8126325" cy="2800767"/>
          </a:xfrm>
          <a:prstGeom prst="rect">
            <a:avLst/>
          </a:prstGeom>
        </p:spPr>
        <p:txBody>
          <a:bodyPr wrap="square">
            <a:spAutoFit/>
          </a:bodyPr>
          <a:lstStyle/>
          <a:p>
            <a:r>
              <a:rPr lang="en-US" dirty="0">
                <a:latin typeface="Lato"/>
              </a:rPr>
              <a:t>Suppose the probability of taking an action as 0.1 in the current state. Which action did you take in the 'current state’? </a:t>
            </a:r>
          </a:p>
          <a:p>
            <a:pPr algn="ctr"/>
            <a:r>
              <a:rPr lang="en-US" sz="1600" b="1" dirty="0">
                <a:latin typeface="Lato"/>
              </a:rPr>
              <a:t>S  = </a:t>
            </a:r>
            <a:r>
              <a:rPr lang="en-US" sz="1600" b="1" dirty="0">
                <a:solidFill>
                  <a:srgbClr val="F5333F"/>
                </a:solidFill>
                <a:latin typeface="Lato"/>
              </a:rPr>
              <a:t>[0, 6, 13, 2]  </a:t>
            </a:r>
            <a:r>
              <a:rPr lang="en-US" sz="1600" b="1" dirty="0">
                <a:latin typeface="Lato"/>
              </a:rPr>
              <a:t>Epsilon = </a:t>
            </a:r>
            <a:r>
              <a:rPr lang="en-US" sz="1600" b="1" dirty="0">
                <a:solidFill>
                  <a:srgbClr val="F5333F"/>
                </a:solidFill>
                <a:latin typeface="Lato"/>
              </a:rPr>
              <a:t>0.2</a:t>
            </a:r>
            <a:endParaRPr lang="en-US" sz="1600" b="1" dirty="0">
              <a:latin typeface="Lato"/>
            </a:endParaRPr>
          </a:p>
          <a:p>
            <a:endParaRPr lang="en-US" sz="1600" dirty="0">
              <a:latin typeface="Lato"/>
            </a:endParaRPr>
          </a:p>
          <a:p>
            <a:r>
              <a:rPr lang="en-US" dirty="0">
                <a:latin typeface="Lato"/>
              </a:rPr>
              <a:t>The Q-values for the next state for the </a:t>
            </a:r>
            <a:r>
              <a:rPr lang="en-US" b="1" dirty="0">
                <a:solidFill>
                  <a:srgbClr val="F5333F"/>
                </a:solidFill>
                <a:latin typeface="Lato"/>
              </a:rPr>
              <a:t>3</a:t>
            </a:r>
            <a:r>
              <a:rPr lang="en-US" dirty="0">
                <a:latin typeface="Lato"/>
              </a:rPr>
              <a:t> possible actions are </a:t>
            </a:r>
            <a:r>
              <a:rPr lang="en-US" b="1" dirty="0">
                <a:solidFill>
                  <a:srgbClr val="F5333F"/>
                </a:solidFill>
                <a:latin typeface="Lato"/>
              </a:rPr>
              <a:t>[30, 60, 50]</a:t>
            </a:r>
          </a:p>
          <a:p>
            <a:endParaRPr lang="en-US" dirty="0">
              <a:solidFill>
                <a:srgbClr val="F5333F"/>
              </a:solidFill>
              <a:latin typeface="Lato"/>
            </a:endParaRPr>
          </a:p>
          <a:p>
            <a:r>
              <a:rPr lang="en-US" dirty="0">
                <a:latin typeface="Lato"/>
              </a:rPr>
              <a:t>( A ) 1</a:t>
            </a:r>
          </a:p>
          <a:p>
            <a:r>
              <a:rPr lang="en-US" dirty="0">
                <a:latin typeface="Lato"/>
              </a:rPr>
              <a:t>( B ) 2</a:t>
            </a:r>
          </a:p>
          <a:p>
            <a:r>
              <a:rPr lang="en-US" dirty="0">
                <a:latin typeface="Lato"/>
              </a:rPr>
              <a:t>( C ) 3</a:t>
            </a:r>
          </a:p>
          <a:p>
            <a:r>
              <a:rPr lang="en-US" b="1" dirty="0">
                <a:solidFill>
                  <a:srgbClr val="F5333F"/>
                </a:solidFill>
                <a:latin typeface="Lato"/>
              </a:rPr>
              <a:t>( D ) Any of the above </a:t>
            </a:r>
          </a:p>
        </p:txBody>
      </p:sp>
      <p:sp>
        <p:nvSpPr>
          <p:cNvPr id="2" name="Rectangle 1">
            <a:extLst>
              <a:ext uri="{FF2B5EF4-FFF2-40B4-BE49-F238E27FC236}">
                <a16:creationId xmlns:a16="http://schemas.microsoft.com/office/drawing/2014/main" id="{2EBF3695-70BD-4B93-9343-7172D2CB3A7D}"/>
              </a:ext>
            </a:extLst>
          </p:cNvPr>
          <p:cNvSpPr/>
          <p:nvPr/>
        </p:nvSpPr>
        <p:spPr>
          <a:xfrm>
            <a:off x="508835" y="4216752"/>
            <a:ext cx="8126325" cy="338554"/>
          </a:xfrm>
          <a:prstGeom prst="rect">
            <a:avLst/>
          </a:prstGeom>
        </p:spPr>
        <p:txBody>
          <a:bodyPr wrap="square">
            <a:spAutoFit/>
          </a:bodyPr>
          <a:lstStyle/>
          <a:p>
            <a:r>
              <a:rPr lang="en-US" sz="1600" b="1" i="1" dirty="0">
                <a:latin typeface="Lato"/>
              </a:rPr>
              <a:t>Since the prob 0.1 is lesser than the value of ε=0.2, we will take random action.</a:t>
            </a:r>
            <a:endParaRPr lang="en-IN" sz="1600" b="1" dirty="0"/>
          </a:p>
        </p:txBody>
      </p:sp>
    </p:spTree>
    <p:extLst>
      <p:ext uri="{BB962C8B-B14F-4D97-AF65-F5344CB8AC3E}">
        <p14:creationId xmlns:p14="http://schemas.microsoft.com/office/powerpoint/2010/main" val="12988562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4F5646C-6B9F-49C2-950A-3F569E1111A0}"/>
              </a:ext>
            </a:extLst>
          </p:cNvPr>
          <p:cNvSpPr>
            <a:spLocks noGrp="1"/>
          </p:cNvSpPr>
          <p:nvPr>
            <p:ph type="dt" sz="half" idx="10"/>
          </p:nvPr>
        </p:nvSpPr>
        <p:spPr/>
        <p:txBody>
          <a:bodyPr/>
          <a:lstStyle/>
          <a:p>
            <a:fld id="{9E6D2E29-3933-614D-82C7-D215195ADAE0}" type="datetime1">
              <a:rPr lang="en-IN" smtClean="0"/>
              <a:t>13-11-2021</a:t>
            </a:fld>
            <a:endParaRPr lang="en-IN"/>
          </a:p>
        </p:txBody>
      </p:sp>
      <p:sp>
        <p:nvSpPr>
          <p:cNvPr id="3" name="Slide Number Placeholder 2">
            <a:extLst>
              <a:ext uri="{FF2B5EF4-FFF2-40B4-BE49-F238E27FC236}">
                <a16:creationId xmlns:a16="http://schemas.microsoft.com/office/drawing/2014/main" id="{B3C29990-CADB-470A-B28A-2A66ADFF3104}"/>
              </a:ext>
            </a:extLst>
          </p:cNvPr>
          <p:cNvSpPr>
            <a:spLocks noGrp="1"/>
          </p:cNvSpPr>
          <p:nvPr>
            <p:ph type="sldNum" sz="quarter" idx="12"/>
          </p:nvPr>
        </p:nvSpPr>
        <p:spPr/>
        <p:txBody>
          <a:bodyPr/>
          <a:lstStyle/>
          <a:p>
            <a:fld id="{273EEA2F-D825-49D3-9C25-497F06EFD3F7}" type="slidenum">
              <a:rPr lang="en-IN" smtClean="0"/>
              <a:t>14</a:t>
            </a:fld>
            <a:endParaRPr lang="en-IN"/>
          </a:p>
        </p:txBody>
      </p:sp>
      <p:sp>
        <p:nvSpPr>
          <p:cNvPr id="5" name="Title 4">
            <a:extLst>
              <a:ext uri="{FF2B5EF4-FFF2-40B4-BE49-F238E27FC236}">
                <a16:creationId xmlns:a16="http://schemas.microsoft.com/office/drawing/2014/main" id="{460CAF56-5EC8-4448-A275-9D186AC4DE79}"/>
              </a:ext>
            </a:extLst>
          </p:cNvPr>
          <p:cNvSpPr>
            <a:spLocks noGrp="1"/>
          </p:cNvSpPr>
          <p:nvPr>
            <p:ph type="title"/>
          </p:nvPr>
        </p:nvSpPr>
        <p:spPr>
          <a:xfrm>
            <a:off x="316679" y="121966"/>
            <a:ext cx="7094214" cy="382564"/>
          </a:xfrm>
        </p:spPr>
        <p:txBody>
          <a:bodyPr/>
          <a:lstStyle/>
          <a:p>
            <a:r>
              <a:rPr lang="en-IN" dirty="0"/>
              <a:t>Q-learning pseudocode</a:t>
            </a:r>
          </a:p>
        </p:txBody>
      </p:sp>
      <p:pic>
        <p:nvPicPr>
          <p:cNvPr id="7" name="Picture 6">
            <a:extLst>
              <a:ext uri="{FF2B5EF4-FFF2-40B4-BE49-F238E27FC236}">
                <a16:creationId xmlns:a16="http://schemas.microsoft.com/office/drawing/2014/main" id="{37972D9D-5C44-4DF4-8BE5-A9B9D63CD223}"/>
              </a:ext>
            </a:extLst>
          </p:cNvPr>
          <p:cNvPicPr>
            <a:picLocks noChangeAspect="1"/>
          </p:cNvPicPr>
          <p:nvPr/>
        </p:nvPicPr>
        <p:blipFill>
          <a:blip r:embed="rId2"/>
          <a:stretch>
            <a:fillRect/>
          </a:stretch>
        </p:blipFill>
        <p:spPr>
          <a:xfrm>
            <a:off x="664715" y="970178"/>
            <a:ext cx="6459058" cy="3628031"/>
          </a:xfrm>
          <a:prstGeom prst="rect">
            <a:avLst/>
          </a:prstGeom>
        </p:spPr>
      </p:pic>
      <p:pic>
        <p:nvPicPr>
          <p:cNvPr id="3076" name="Picture 4">
            <a:extLst>
              <a:ext uri="{FF2B5EF4-FFF2-40B4-BE49-F238E27FC236}">
                <a16:creationId xmlns:a16="http://schemas.microsoft.com/office/drawing/2014/main" id="{DEE99DD6-3051-4436-A4C4-F19C8459E722}"/>
              </a:ext>
            </a:extLst>
          </p:cNvPr>
          <p:cNvPicPr>
            <a:picLocks noChangeAspect="1" noChangeArrowheads="1" noCrop="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45790" y="1531089"/>
            <a:ext cx="2069560" cy="137047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p14="http://schemas.microsoft.com/office/powerpoint/2010/main" Requires="p14">
          <p:contentPart p14:bwMode="auto" r:id="rId4">
            <p14:nvContentPartPr>
              <p14:cNvPr id="4" name="Ink 3">
                <a:extLst>
                  <a:ext uri="{FF2B5EF4-FFF2-40B4-BE49-F238E27FC236}">
                    <a16:creationId xmlns:a16="http://schemas.microsoft.com/office/drawing/2014/main" id="{B3EABBFA-2D6C-4288-817E-F8FCDC08B8ED}"/>
                  </a:ext>
                </a:extLst>
              </p14:cNvPr>
              <p14:cNvContentPartPr/>
              <p14:nvPr/>
            </p14:nvContentPartPr>
            <p14:xfrm>
              <a:off x="430920" y="861480"/>
              <a:ext cx="8337960" cy="3503880"/>
            </p14:xfrm>
          </p:contentPart>
        </mc:Choice>
        <mc:Fallback>
          <p:pic>
            <p:nvPicPr>
              <p:cNvPr id="4" name="Ink 3">
                <a:extLst>
                  <a:ext uri="{FF2B5EF4-FFF2-40B4-BE49-F238E27FC236}">
                    <a16:creationId xmlns:a16="http://schemas.microsoft.com/office/drawing/2014/main" id="{B3EABBFA-2D6C-4288-817E-F8FCDC08B8ED}"/>
                  </a:ext>
                </a:extLst>
              </p:cNvPr>
              <p:cNvPicPr/>
              <p:nvPr/>
            </p:nvPicPr>
            <p:blipFill>
              <a:blip r:embed="rId5"/>
              <a:stretch>
                <a:fillRect/>
              </a:stretch>
            </p:blipFill>
            <p:spPr>
              <a:xfrm>
                <a:off x="421560" y="852120"/>
                <a:ext cx="8356680" cy="3522600"/>
              </a:xfrm>
              <a:prstGeom prst="rect">
                <a:avLst/>
              </a:prstGeom>
            </p:spPr>
          </p:pic>
        </mc:Fallback>
      </mc:AlternateContent>
    </p:spTree>
    <p:extLst>
      <p:ext uri="{BB962C8B-B14F-4D97-AF65-F5344CB8AC3E}">
        <p14:creationId xmlns:p14="http://schemas.microsoft.com/office/powerpoint/2010/main" val="24552550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320B64B-79B0-499C-8EA2-57D2E480D9B7}"/>
              </a:ext>
            </a:extLst>
          </p:cNvPr>
          <p:cNvSpPr>
            <a:spLocks noGrp="1"/>
          </p:cNvSpPr>
          <p:nvPr>
            <p:ph type="dt" sz="half" idx="10"/>
          </p:nvPr>
        </p:nvSpPr>
        <p:spPr/>
        <p:txBody>
          <a:bodyPr/>
          <a:lstStyle/>
          <a:p>
            <a:fld id="{9E6D2E29-3933-614D-82C7-D215195ADAE0}" type="datetime1">
              <a:rPr lang="en-IN" smtClean="0"/>
              <a:t>13-11-2021</a:t>
            </a:fld>
            <a:endParaRPr lang="en-IN"/>
          </a:p>
        </p:txBody>
      </p:sp>
      <p:sp>
        <p:nvSpPr>
          <p:cNvPr id="3" name="Slide Number Placeholder 2">
            <a:extLst>
              <a:ext uri="{FF2B5EF4-FFF2-40B4-BE49-F238E27FC236}">
                <a16:creationId xmlns:a16="http://schemas.microsoft.com/office/drawing/2014/main" id="{2E5651BE-9BD8-47BE-8A1F-55954CDE6EC4}"/>
              </a:ext>
            </a:extLst>
          </p:cNvPr>
          <p:cNvSpPr>
            <a:spLocks noGrp="1"/>
          </p:cNvSpPr>
          <p:nvPr>
            <p:ph type="sldNum" sz="quarter" idx="12"/>
          </p:nvPr>
        </p:nvSpPr>
        <p:spPr/>
        <p:txBody>
          <a:bodyPr/>
          <a:lstStyle/>
          <a:p>
            <a:fld id="{273EEA2F-D825-49D3-9C25-497F06EFD3F7}" type="slidenum">
              <a:rPr lang="en-IN" smtClean="0"/>
              <a:t>15</a:t>
            </a:fld>
            <a:endParaRPr lang="en-IN"/>
          </a:p>
        </p:txBody>
      </p:sp>
      <p:sp>
        <p:nvSpPr>
          <p:cNvPr id="5" name="Title 4">
            <a:extLst>
              <a:ext uri="{FF2B5EF4-FFF2-40B4-BE49-F238E27FC236}">
                <a16:creationId xmlns:a16="http://schemas.microsoft.com/office/drawing/2014/main" id="{1CE23D53-2D75-4289-B19F-44D6A09CCF49}"/>
              </a:ext>
            </a:extLst>
          </p:cNvPr>
          <p:cNvSpPr>
            <a:spLocks noGrp="1"/>
          </p:cNvSpPr>
          <p:nvPr>
            <p:ph type="title"/>
          </p:nvPr>
        </p:nvSpPr>
        <p:spPr>
          <a:xfrm>
            <a:off x="316679" y="121966"/>
            <a:ext cx="6955991" cy="382564"/>
          </a:xfrm>
        </p:spPr>
        <p:txBody>
          <a:bodyPr/>
          <a:lstStyle/>
          <a:p>
            <a:r>
              <a:rPr lang="en-US" dirty="0"/>
              <a:t>Architectures of Deep Q Learning: Architecture 1</a:t>
            </a:r>
            <a:endParaRPr lang="en-IN" dirty="0"/>
          </a:p>
        </p:txBody>
      </p:sp>
      <p:pic>
        <p:nvPicPr>
          <p:cNvPr id="6" name="Picture 5">
            <a:extLst>
              <a:ext uri="{FF2B5EF4-FFF2-40B4-BE49-F238E27FC236}">
                <a16:creationId xmlns:a16="http://schemas.microsoft.com/office/drawing/2014/main" id="{5B424E4E-FD13-4B2E-B62A-52AEA841D1EA}"/>
              </a:ext>
            </a:extLst>
          </p:cNvPr>
          <p:cNvPicPr>
            <a:picLocks noChangeAspect="1"/>
          </p:cNvPicPr>
          <p:nvPr/>
        </p:nvPicPr>
        <p:blipFill>
          <a:blip r:embed="rId2"/>
          <a:stretch>
            <a:fillRect/>
          </a:stretch>
        </p:blipFill>
        <p:spPr>
          <a:xfrm>
            <a:off x="1956391" y="754330"/>
            <a:ext cx="5231218" cy="1887103"/>
          </a:xfrm>
          <a:prstGeom prst="rect">
            <a:avLst/>
          </a:prstGeom>
        </p:spPr>
      </p:pic>
      <p:sp>
        <p:nvSpPr>
          <p:cNvPr id="7" name="Rectangle 6">
            <a:extLst>
              <a:ext uri="{FF2B5EF4-FFF2-40B4-BE49-F238E27FC236}">
                <a16:creationId xmlns:a16="http://schemas.microsoft.com/office/drawing/2014/main" id="{0060D0C1-D5AD-4BE1-8DB9-3ABE23380661}"/>
              </a:ext>
            </a:extLst>
          </p:cNvPr>
          <p:cNvSpPr/>
          <p:nvPr/>
        </p:nvSpPr>
        <p:spPr>
          <a:xfrm>
            <a:off x="628650" y="2763137"/>
            <a:ext cx="7886700" cy="1754326"/>
          </a:xfrm>
          <a:prstGeom prst="rect">
            <a:avLst/>
          </a:prstGeom>
        </p:spPr>
        <p:txBody>
          <a:bodyPr wrap="square">
            <a:spAutoFit/>
          </a:bodyPr>
          <a:lstStyle/>
          <a:p>
            <a:pPr algn="just"/>
            <a:r>
              <a:rPr lang="en-US" dirty="0">
                <a:solidFill>
                  <a:srgbClr val="FF0000"/>
                </a:solidFill>
              </a:rPr>
              <a:t>Disadvantage:</a:t>
            </a:r>
          </a:p>
          <a:p>
            <a:pPr algn="just"/>
            <a:endParaRPr lang="en-US" dirty="0">
              <a:solidFill>
                <a:srgbClr val="FF0000"/>
              </a:solidFill>
            </a:endParaRPr>
          </a:p>
          <a:p>
            <a:pPr algn="just"/>
            <a:r>
              <a:rPr lang="en-US" dirty="0"/>
              <a:t>Suppose the state is represented by a vector of size 4 and for every possible state, there can be 2 actions. To find 𝑚𝑎𝑥𝑎𝑄(𝑠 ′ , 𝑎), you have to do feedforward 2 times, one for each action and find the Q-value. Then take the action for which Q-value is the maximum.</a:t>
            </a:r>
            <a:endParaRPr lang="en-IN" dirty="0"/>
          </a:p>
        </p:txBody>
      </p:sp>
    </p:spTree>
    <p:extLst>
      <p:ext uri="{BB962C8B-B14F-4D97-AF65-F5344CB8AC3E}">
        <p14:creationId xmlns:p14="http://schemas.microsoft.com/office/powerpoint/2010/main" val="29151176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FFD1192-5A77-4C36-9C25-51BB03F712F7}"/>
              </a:ext>
            </a:extLst>
          </p:cNvPr>
          <p:cNvSpPr>
            <a:spLocks noGrp="1"/>
          </p:cNvSpPr>
          <p:nvPr>
            <p:ph type="dt" sz="half" idx="10"/>
          </p:nvPr>
        </p:nvSpPr>
        <p:spPr/>
        <p:txBody>
          <a:bodyPr/>
          <a:lstStyle/>
          <a:p>
            <a:fld id="{9E6D2E29-3933-614D-82C7-D215195ADAE0}" type="datetime1">
              <a:rPr lang="en-IN" smtClean="0"/>
              <a:t>13-11-2021</a:t>
            </a:fld>
            <a:endParaRPr lang="en-IN"/>
          </a:p>
        </p:txBody>
      </p:sp>
      <p:sp>
        <p:nvSpPr>
          <p:cNvPr id="3" name="Slide Number Placeholder 2">
            <a:extLst>
              <a:ext uri="{FF2B5EF4-FFF2-40B4-BE49-F238E27FC236}">
                <a16:creationId xmlns:a16="http://schemas.microsoft.com/office/drawing/2014/main" id="{C7358E32-800B-4BB5-AEE7-F38857AC519F}"/>
              </a:ext>
            </a:extLst>
          </p:cNvPr>
          <p:cNvSpPr>
            <a:spLocks noGrp="1"/>
          </p:cNvSpPr>
          <p:nvPr>
            <p:ph type="sldNum" sz="quarter" idx="12"/>
          </p:nvPr>
        </p:nvSpPr>
        <p:spPr/>
        <p:txBody>
          <a:bodyPr/>
          <a:lstStyle/>
          <a:p>
            <a:fld id="{273EEA2F-D825-49D3-9C25-497F06EFD3F7}" type="slidenum">
              <a:rPr lang="en-IN" smtClean="0"/>
              <a:t>16</a:t>
            </a:fld>
            <a:endParaRPr lang="en-IN"/>
          </a:p>
        </p:txBody>
      </p:sp>
      <p:sp>
        <p:nvSpPr>
          <p:cNvPr id="5" name="Title 4">
            <a:extLst>
              <a:ext uri="{FF2B5EF4-FFF2-40B4-BE49-F238E27FC236}">
                <a16:creationId xmlns:a16="http://schemas.microsoft.com/office/drawing/2014/main" id="{3D2B63F6-9C51-4F48-B5E3-E081DF17CE00}"/>
              </a:ext>
            </a:extLst>
          </p:cNvPr>
          <p:cNvSpPr>
            <a:spLocks noGrp="1"/>
          </p:cNvSpPr>
          <p:nvPr>
            <p:ph type="title"/>
          </p:nvPr>
        </p:nvSpPr>
        <p:spPr>
          <a:xfrm>
            <a:off x="316679" y="121966"/>
            <a:ext cx="7211172" cy="382564"/>
          </a:xfrm>
        </p:spPr>
        <p:txBody>
          <a:bodyPr/>
          <a:lstStyle/>
          <a:p>
            <a:r>
              <a:rPr lang="en-US" dirty="0"/>
              <a:t>Architectures of Deep Q Learning: Architecture 2 </a:t>
            </a:r>
            <a:endParaRPr lang="en-IN" dirty="0"/>
          </a:p>
        </p:txBody>
      </p:sp>
      <p:pic>
        <p:nvPicPr>
          <p:cNvPr id="6" name="Picture 5">
            <a:extLst>
              <a:ext uri="{FF2B5EF4-FFF2-40B4-BE49-F238E27FC236}">
                <a16:creationId xmlns:a16="http://schemas.microsoft.com/office/drawing/2014/main" id="{E506C713-27D0-4F65-9E21-2847BF43CC00}"/>
              </a:ext>
            </a:extLst>
          </p:cNvPr>
          <p:cNvPicPr>
            <a:picLocks noChangeAspect="1"/>
          </p:cNvPicPr>
          <p:nvPr/>
        </p:nvPicPr>
        <p:blipFill>
          <a:blip r:embed="rId2"/>
          <a:stretch>
            <a:fillRect/>
          </a:stretch>
        </p:blipFill>
        <p:spPr>
          <a:xfrm>
            <a:off x="1378877" y="869866"/>
            <a:ext cx="6386246" cy="1721572"/>
          </a:xfrm>
          <a:prstGeom prst="rect">
            <a:avLst/>
          </a:prstGeom>
        </p:spPr>
      </p:pic>
      <p:sp>
        <p:nvSpPr>
          <p:cNvPr id="8" name="Rectangle 7">
            <a:extLst>
              <a:ext uri="{FF2B5EF4-FFF2-40B4-BE49-F238E27FC236}">
                <a16:creationId xmlns:a16="http://schemas.microsoft.com/office/drawing/2014/main" id="{20E57929-5738-4640-9E2D-FDD4D6BC9098}"/>
              </a:ext>
            </a:extLst>
          </p:cNvPr>
          <p:cNvSpPr/>
          <p:nvPr/>
        </p:nvSpPr>
        <p:spPr>
          <a:xfrm>
            <a:off x="628650" y="2756020"/>
            <a:ext cx="7886700" cy="1477328"/>
          </a:xfrm>
          <a:prstGeom prst="rect">
            <a:avLst/>
          </a:prstGeom>
        </p:spPr>
        <p:txBody>
          <a:bodyPr wrap="square">
            <a:spAutoFit/>
          </a:bodyPr>
          <a:lstStyle/>
          <a:p>
            <a:r>
              <a:rPr lang="en-US" dirty="0">
                <a:solidFill>
                  <a:srgbClr val="FF0000"/>
                </a:solidFill>
              </a:rPr>
              <a:t>Advantage:</a:t>
            </a:r>
          </a:p>
          <a:p>
            <a:endParaRPr lang="en-US" dirty="0">
              <a:solidFill>
                <a:srgbClr val="FF0000"/>
              </a:solidFill>
            </a:endParaRPr>
          </a:p>
          <a:p>
            <a:r>
              <a:rPr lang="en-US" dirty="0"/>
              <a:t>The advantage here is that, just by giving state as the input to the NN, you will get Q(s, a) for each action, so you have to run the NN just once for every state. Take the action for which Q(s, a) is the maximum. </a:t>
            </a:r>
            <a:endParaRPr lang="en-IN" dirty="0"/>
          </a:p>
        </p:txBody>
      </p:sp>
    </p:spTree>
    <p:extLst>
      <p:ext uri="{BB962C8B-B14F-4D97-AF65-F5344CB8AC3E}">
        <p14:creationId xmlns:p14="http://schemas.microsoft.com/office/powerpoint/2010/main" val="27412941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28164B6-4898-4BCC-B886-CDCFF148DA42}"/>
              </a:ext>
            </a:extLst>
          </p:cNvPr>
          <p:cNvSpPr>
            <a:spLocks noGrp="1"/>
          </p:cNvSpPr>
          <p:nvPr>
            <p:ph type="dt" sz="half" idx="10"/>
          </p:nvPr>
        </p:nvSpPr>
        <p:spPr/>
        <p:txBody>
          <a:bodyPr/>
          <a:lstStyle/>
          <a:p>
            <a:fld id="{9E6D2E29-3933-614D-82C7-D215195ADAE0}" type="datetime1">
              <a:rPr lang="en-IN" smtClean="0"/>
              <a:t>13-11-2021</a:t>
            </a:fld>
            <a:endParaRPr lang="en-IN"/>
          </a:p>
        </p:txBody>
      </p:sp>
      <p:sp>
        <p:nvSpPr>
          <p:cNvPr id="3" name="Slide Number Placeholder 2">
            <a:extLst>
              <a:ext uri="{FF2B5EF4-FFF2-40B4-BE49-F238E27FC236}">
                <a16:creationId xmlns:a16="http://schemas.microsoft.com/office/drawing/2014/main" id="{E282F01B-E881-4867-8592-1FF4CE4CE96C}"/>
              </a:ext>
            </a:extLst>
          </p:cNvPr>
          <p:cNvSpPr>
            <a:spLocks noGrp="1"/>
          </p:cNvSpPr>
          <p:nvPr>
            <p:ph type="sldNum" sz="quarter" idx="12"/>
          </p:nvPr>
        </p:nvSpPr>
        <p:spPr/>
        <p:txBody>
          <a:bodyPr/>
          <a:lstStyle/>
          <a:p>
            <a:fld id="{273EEA2F-D825-49D3-9C25-497F06EFD3F7}" type="slidenum">
              <a:rPr lang="en-IN" smtClean="0"/>
              <a:t>17</a:t>
            </a:fld>
            <a:endParaRPr lang="en-IN"/>
          </a:p>
        </p:txBody>
      </p:sp>
      <p:sp>
        <p:nvSpPr>
          <p:cNvPr id="5" name="Title 4">
            <a:extLst>
              <a:ext uri="{FF2B5EF4-FFF2-40B4-BE49-F238E27FC236}">
                <a16:creationId xmlns:a16="http://schemas.microsoft.com/office/drawing/2014/main" id="{E49F7379-D16E-444B-9D0F-B45A01AC994C}"/>
              </a:ext>
            </a:extLst>
          </p:cNvPr>
          <p:cNvSpPr>
            <a:spLocks noGrp="1"/>
          </p:cNvSpPr>
          <p:nvPr>
            <p:ph type="title"/>
          </p:nvPr>
        </p:nvSpPr>
        <p:spPr/>
        <p:txBody>
          <a:bodyPr/>
          <a:lstStyle/>
          <a:p>
            <a:r>
              <a:rPr lang="en-IN" b="1" dirty="0"/>
              <a:t>Epsilon-Greedy</a:t>
            </a:r>
            <a:endParaRPr lang="en-IN" dirty="0"/>
          </a:p>
        </p:txBody>
      </p:sp>
      <p:pic>
        <p:nvPicPr>
          <p:cNvPr id="1026" name="Picture 2" descr="Image result for epsilon greedy">
            <a:extLst>
              <a:ext uri="{FF2B5EF4-FFF2-40B4-BE49-F238E27FC236}">
                <a16:creationId xmlns:a16="http://schemas.microsoft.com/office/drawing/2014/main" id="{08C98F4E-565B-4033-A8E7-7CD432CCE5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91173" y="1124815"/>
            <a:ext cx="4010247" cy="314681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548EB04F-577F-4002-A2F5-9E4ACB955380}"/>
              </a:ext>
            </a:extLst>
          </p:cNvPr>
          <p:cNvSpPr/>
          <p:nvPr/>
        </p:nvSpPr>
        <p:spPr>
          <a:xfrm>
            <a:off x="442580" y="1224643"/>
            <a:ext cx="4129420" cy="3046988"/>
          </a:xfrm>
          <a:prstGeom prst="rect">
            <a:avLst/>
          </a:prstGeom>
        </p:spPr>
        <p:txBody>
          <a:bodyPr wrap="square">
            <a:spAutoFit/>
          </a:bodyPr>
          <a:lstStyle/>
          <a:p>
            <a:r>
              <a:rPr lang="en-US" sz="1600" dirty="0">
                <a:latin typeface="medium-content-serif-font"/>
              </a:rPr>
              <a:t>A common approach to balancing the exploitation-exploration tradeoff is the </a:t>
            </a:r>
            <a:r>
              <a:rPr lang="en-US" sz="1600" i="1" dirty="0">
                <a:latin typeface="medium-content-serif-font"/>
              </a:rPr>
              <a:t>epsilon- </a:t>
            </a:r>
            <a:r>
              <a:rPr lang="en-US" sz="1600" dirty="0">
                <a:latin typeface="medium-content-serif-font"/>
              </a:rPr>
              <a:t>or </a:t>
            </a:r>
            <a:r>
              <a:rPr lang="en-US" sz="1600" i="1" dirty="0">
                <a:latin typeface="medium-content-serif-font"/>
              </a:rPr>
              <a:t>e-greedy </a:t>
            </a:r>
            <a:r>
              <a:rPr lang="en-US" sz="1600" dirty="0">
                <a:latin typeface="medium-content-serif-font"/>
              </a:rPr>
              <a:t>algorithm</a:t>
            </a:r>
            <a:r>
              <a:rPr lang="en-US" sz="1600" i="1" dirty="0">
                <a:latin typeface="medium-content-serif-font"/>
              </a:rPr>
              <a:t>.</a:t>
            </a:r>
          </a:p>
          <a:p>
            <a:endParaRPr lang="en-US" sz="1600" i="1" dirty="0">
              <a:latin typeface="medium-content-serif-font"/>
            </a:endParaRPr>
          </a:p>
          <a:p>
            <a:r>
              <a:rPr lang="en-US" sz="1600" dirty="0">
                <a:latin typeface="medium-content-serif-font"/>
              </a:rPr>
              <a:t>Greedy here means what you probably think it does. After an initial period of exploration (for example 1000 trials), the algorithm greedily exploits the best option </a:t>
            </a:r>
            <a:r>
              <a:rPr lang="en-US" sz="1600" i="1" dirty="0">
                <a:latin typeface="medium-content-serif-font"/>
              </a:rPr>
              <a:t>k</a:t>
            </a:r>
            <a:r>
              <a:rPr lang="en-US" sz="1600" dirty="0">
                <a:latin typeface="medium-content-serif-font"/>
              </a:rPr>
              <a:t>,</a:t>
            </a:r>
            <a:r>
              <a:rPr lang="en-US" sz="1600" i="1" dirty="0">
                <a:latin typeface="medium-content-serif-font"/>
              </a:rPr>
              <a:t> e </a:t>
            </a:r>
            <a:r>
              <a:rPr lang="en-US" sz="1600" dirty="0">
                <a:latin typeface="medium-content-serif-font"/>
              </a:rPr>
              <a:t>percent of the time. For example, if we set </a:t>
            </a:r>
            <a:r>
              <a:rPr lang="en-US" sz="1600" i="1" dirty="0">
                <a:latin typeface="medium-content-serif-font"/>
              </a:rPr>
              <a:t>e</a:t>
            </a:r>
            <a:r>
              <a:rPr lang="en-US" sz="1600" dirty="0">
                <a:latin typeface="medium-content-serif-font"/>
              </a:rPr>
              <a:t>=0.05, the algorithm will exploit the best variant 95% of the time and will explore random alternatives 5% of the time.</a:t>
            </a:r>
            <a:endParaRPr lang="en-IN" sz="1600" dirty="0"/>
          </a:p>
        </p:txBody>
      </p:sp>
    </p:spTree>
    <p:extLst>
      <p:ext uri="{BB962C8B-B14F-4D97-AF65-F5344CB8AC3E}">
        <p14:creationId xmlns:p14="http://schemas.microsoft.com/office/powerpoint/2010/main" val="30300147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DA31037-99B6-4B0A-A12F-DE86F0F232BA}"/>
              </a:ext>
            </a:extLst>
          </p:cNvPr>
          <p:cNvSpPr>
            <a:spLocks noGrp="1"/>
          </p:cNvSpPr>
          <p:nvPr>
            <p:ph type="dt" sz="half" idx="10"/>
          </p:nvPr>
        </p:nvSpPr>
        <p:spPr/>
        <p:txBody>
          <a:bodyPr/>
          <a:lstStyle/>
          <a:p>
            <a:fld id="{9E6D2E29-3933-614D-82C7-D215195ADAE0}" type="datetime1">
              <a:rPr lang="en-IN" smtClean="0"/>
              <a:t>13-11-2021</a:t>
            </a:fld>
            <a:endParaRPr lang="en-IN"/>
          </a:p>
        </p:txBody>
      </p:sp>
      <p:sp>
        <p:nvSpPr>
          <p:cNvPr id="3" name="Slide Number Placeholder 2">
            <a:extLst>
              <a:ext uri="{FF2B5EF4-FFF2-40B4-BE49-F238E27FC236}">
                <a16:creationId xmlns:a16="http://schemas.microsoft.com/office/drawing/2014/main" id="{A066B201-184E-4390-999F-3855C0CC28D3}"/>
              </a:ext>
            </a:extLst>
          </p:cNvPr>
          <p:cNvSpPr>
            <a:spLocks noGrp="1"/>
          </p:cNvSpPr>
          <p:nvPr>
            <p:ph type="sldNum" sz="quarter" idx="12"/>
          </p:nvPr>
        </p:nvSpPr>
        <p:spPr/>
        <p:txBody>
          <a:bodyPr/>
          <a:lstStyle/>
          <a:p>
            <a:fld id="{273EEA2F-D825-49D3-9C25-497F06EFD3F7}" type="slidenum">
              <a:rPr lang="en-IN" smtClean="0"/>
              <a:t>18</a:t>
            </a:fld>
            <a:endParaRPr lang="en-IN"/>
          </a:p>
        </p:txBody>
      </p:sp>
      <p:sp>
        <p:nvSpPr>
          <p:cNvPr id="6" name="TextBox 5">
            <a:extLst>
              <a:ext uri="{FF2B5EF4-FFF2-40B4-BE49-F238E27FC236}">
                <a16:creationId xmlns:a16="http://schemas.microsoft.com/office/drawing/2014/main" id="{C6A99187-4743-49A1-B4E0-35F71A2BB296}"/>
              </a:ext>
            </a:extLst>
          </p:cNvPr>
          <p:cNvSpPr txBox="1"/>
          <p:nvPr/>
        </p:nvSpPr>
        <p:spPr>
          <a:xfrm>
            <a:off x="590771" y="2248584"/>
            <a:ext cx="7962457" cy="646331"/>
          </a:xfrm>
          <a:prstGeom prst="rect">
            <a:avLst/>
          </a:prstGeom>
          <a:noFill/>
        </p:spPr>
        <p:txBody>
          <a:bodyPr wrap="square" rtlCol="0">
            <a:spAutoFit/>
          </a:bodyPr>
          <a:lstStyle/>
          <a:p>
            <a:pPr algn="ctr"/>
            <a:r>
              <a:rPr lang="en-US" sz="3600" b="1" dirty="0">
                <a:solidFill>
                  <a:srgbClr val="F5333F"/>
                </a:solidFill>
              </a:rPr>
              <a:t>Thank You!</a:t>
            </a:r>
            <a:endParaRPr lang="en-IN" sz="3600" b="1" dirty="0">
              <a:solidFill>
                <a:srgbClr val="F5333F"/>
              </a:solidFill>
            </a:endParaRPr>
          </a:p>
        </p:txBody>
      </p:sp>
    </p:spTree>
    <p:extLst>
      <p:ext uri="{BB962C8B-B14F-4D97-AF65-F5344CB8AC3E}">
        <p14:creationId xmlns:p14="http://schemas.microsoft.com/office/powerpoint/2010/main" val="39468213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pic>
        <p:nvPicPr>
          <p:cNvPr id="397" name="Google Shape;397;p24"/>
          <p:cNvPicPr preferRelativeResize="0">
            <a:picLocks noGrp="1"/>
          </p:cNvPicPr>
          <p:nvPr>
            <p:ph type="pic" idx="2"/>
          </p:nvPr>
        </p:nvPicPr>
        <p:blipFill rotWithShape="1">
          <a:blip r:embed="rId3">
            <a:alphaModFix/>
          </a:blip>
          <a:srcRect t="7698" b="7698"/>
          <a:stretch/>
        </p:blipFill>
        <p:spPr>
          <a:xfrm>
            <a:off x="0" y="-11"/>
            <a:ext cx="9144000" cy="5143500"/>
          </a:xfrm>
          <a:prstGeom prst="rect">
            <a:avLst/>
          </a:prstGeom>
          <a:noFill/>
          <a:ln>
            <a:noFill/>
          </a:ln>
        </p:spPr>
      </p:pic>
      <p:sp>
        <p:nvSpPr>
          <p:cNvPr id="398" name="Google Shape;398;p24"/>
          <p:cNvSpPr txBox="1">
            <a:spLocks noGrp="1"/>
          </p:cNvSpPr>
          <p:nvPr>
            <p:ph type="dt" idx="10"/>
          </p:nvPr>
        </p:nvSpPr>
        <p:spPr>
          <a:xfrm>
            <a:off x="638175" y="4767263"/>
            <a:ext cx="2057400" cy="273844"/>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76C36027-EA19-5546-BD93-2BE9B7E2B92B}" type="datetime1">
              <a:rPr lang="en-IN" sz="900" smtClean="0">
                <a:solidFill>
                  <a:srgbClr val="E72D3F"/>
                </a:solidFill>
                <a:latin typeface="Proxima Nova"/>
                <a:ea typeface="Proxima Nova"/>
                <a:cs typeface="Proxima Nova"/>
                <a:sym typeface="Proxima Nova"/>
              </a:rPr>
              <a:t>13-11-2021</a:t>
            </a:fld>
            <a:endParaRPr sz="900">
              <a:solidFill>
                <a:srgbClr val="E72D3F"/>
              </a:solidFill>
              <a:latin typeface="Proxima Nova"/>
              <a:ea typeface="Proxima Nova"/>
              <a:cs typeface="Proxima Nova"/>
              <a:sym typeface="Proxima Nova"/>
            </a:endParaRPr>
          </a:p>
        </p:txBody>
      </p:sp>
      <p:sp>
        <p:nvSpPr>
          <p:cNvPr id="399" name="Google Shape;399;p24"/>
          <p:cNvSpPr txBox="1">
            <a:spLocks noGrp="1"/>
          </p:cNvSpPr>
          <p:nvPr>
            <p:ph type="sldNum" idx="12"/>
          </p:nvPr>
        </p:nvSpPr>
        <p:spPr>
          <a:xfrm>
            <a:off x="6467475" y="4767263"/>
            <a:ext cx="2057400" cy="273844"/>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sz="900">
                <a:solidFill>
                  <a:srgbClr val="E72D3F"/>
                </a:solidFill>
                <a:latin typeface="Proxima Nova"/>
                <a:ea typeface="Proxima Nova"/>
                <a:cs typeface="Proxima Nova"/>
                <a:sym typeface="Proxima Nova"/>
              </a:rPr>
              <a:t>2</a:t>
            </a:fld>
            <a:endParaRPr sz="900">
              <a:solidFill>
                <a:srgbClr val="E72D3F"/>
              </a:solidFill>
              <a:latin typeface="Proxima Nova"/>
              <a:ea typeface="Proxima Nova"/>
              <a:cs typeface="Proxima Nova"/>
              <a:sym typeface="Proxima Nova"/>
            </a:endParaRPr>
          </a:p>
        </p:txBody>
      </p:sp>
      <p:pic>
        <p:nvPicPr>
          <p:cNvPr id="400" name="Google Shape;400;p24"/>
          <p:cNvPicPr preferRelativeResize="0"/>
          <p:nvPr/>
        </p:nvPicPr>
        <p:blipFill rotWithShape="1">
          <a:blip r:embed="rId4">
            <a:alphaModFix/>
          </a:blip>
          <a:srcRect/>
          <a:stretch/>
        </p:blipFill>
        <p:spPr>
          <a:xfrm>
            <a:off x="635172" y="0"/>
            <a:ext cx="3259769" cy="4041775"/>
          </a:xfrm>
          <a:prstGeom prst="rect">
            <a:avLst/>
          </a:prstGeom>
          <a:noFill/>
          <a:ln>
            <a:noFill/>
          </a:ln>
        </p:spPr>
      </p:pic>
      <p:sp>
        <p:nvSpPr>
          <p:cNvPr id="401" name="Google Shape;401;p24"/>
          <p:cNvSpPr txBox="1"/>
          <p:nvPr/>
        </p:nvSpPr>
        <p:spPr>
          <a:xfrm>
            <a:off x="635172" y="882590"/>
            <a:ext cx="3290832" cy="1138297"/>
          </a:xfrm>
          <a:prstGeom prst="rect">
            <a:avLst/>
          </a:prstGeom>
          <a:noFill/>
          <a:ln>
            <a:noFill/>
          </a:ln>
        </p:spPr>
        <p:txBody>
          <a:bodyPr spcFirstLastPara="1" wrap="square" lIns="91425" tIns="45700" rIns="91425" bIns="45700" anchor="t" anchorCtr="0">
            <a:noAutofit/>
          </a:bodyPr>
          <a:lstStyle/>
          <a:p>
            <a:pPr marL="0" marR="0" lvl="0" indent="0" rtl="0">
              <a:lnSpc>
                <a:spcPct val="90000"/>
              </a:lnSpc>
              <a:spcBef>
                <a:spcPts val="0"/>
              </a:spcBef>
              <a:spcAft>
                <a:spcPts val="0"/>
              </a:spcAft>
              <a:buClr>
                <a:srgbClr val="000000"/>
              </a:buClr>
              <a:buSzPts val="1800"/>
              <a:buFont typeface="Arial"/>
              <a:buNone/>
            </a:pPr>
            <a:r>
              <a:rPr lang="en-IN" sz="1400" b="1" i="0" u="none" strike="noStrike" cap="none" dirty="0">
                <a:solidFill>
                  <a:srgbClr val="FFFFFF"/>
                </a:solidFill>
                <a:latin typeface="Proxima Nova"/>
                <a:ea typeface="Proxima Nova"/>
                <a:cs typeface="Proxima Nova"/>
                <a:sym typeface="Proxima Nova"/>
              </a:rPr>
              <a:t>Course :</a:t>
            </a:r>
            <a:r>
              <a:rPr lang="en-IN" sz="1400" b="0" i="0" u="none" strike="noStrike" cap="none" dirty="0">
                <a:solidFill>
                  <a:schemeClr val="lt1"/>
                </a:solidFill>
                <a:latin typeface="Proxima Nova"/>
                <a:ea typeface="Proxima Nova"/>
                <a:cs typeface="Proxima Nova"/>
                <a:sym typeface="Proxima Nova"/>
              </a:rPr>
              <a:t> Machine Learning</a:t>
            </a:r>
            <a:endParaRPr lang="en-IN" sz="1400" dirty="0"/>
          </a:p>
          <a:p>
            <a:pPr lvl="0">
              <a:lnSpc>
                <a:spcPct val="90000"/>
              </a:lnSpc>
              <a:spcBef>
                <a:spcPts val="1000"/>
              </a:spcBef>
              <a:buClr>
                <a:srgbClr val="000000"/>
              </a:buClr>
              <a:buSzPts val="1800"/>
            </a:pPr>
            <a:r>
              <a:rPr lang="en-IN" sz="1400" b="1" i="0" u="none" strike="noStrike" cap="none" dirty="0">
                <a:solidFill>
                  <a:srgbClr val="FFFFFF"/>
                </a:solidFill>
                <a:latin typeface="Proxima Nova"/>
                <a:ea typeface="Proxima Nova"/>
                <a:cs typeface="Proxima Nova"/>
                <a:sym typeface="Proxima Nova"/>
              </a:rPr>
              <a:t>Lecture </a:t>
            </a:r>
            <a:r>
              <a:rPr lang="en-IN" sz="1400" b="1" dirty="0">
                <a:solidFill>
                  <a:srgbClr val="FFFFFF"/>
                </a:solidFill>
                <a:latin typeface="Proxima Nova"/>
                <a:ea typeface="Proxima Nova"/>
                <a:cs typeface="Proxima Nova"/>
                <a:sym typeface="Proxima Nova"/>
              </a:rPr>
              <a:t>On</a:t>
            </a:r>
            <a:r>
              <a:rPr lang="en-IN" sz="1400" b="1" i="0" u="none" strike="noStrike" cap="none" dirty="0">
                <a:solidFill>
                  <a:srgbClr val="FFFFFF"/>
                </a:solidFill>
                <a:latin typeface="Proxima Nova"/>
                <a:ea typeface="Proxima Nova"/>
                <a:cs typeface="Proxima Nova"/>
                <a:sym typeface="Proxima Nova"/>
              </a:rPr>
              <a:t> :</a:t>
            </a:r>
            <a:r>
              <a:rPr lang="en-IN" sz="1400" b="0" i="0" u="none" strike="noStrike" cap="none" dirty="0">
                <a:solidFill>
                  <a:srgbClr val="FFFFFF"/>
                </a:solidFill>
                <a:latin typeface="Proxima Nova"/>
                <a:ea typeface="Proxima Nova"/>
                <a:cs typeface="Proxima Nova"/>
                <a:sym typeface="Proxima Nova"/>
              </a:rPr>
              <a:t> Pre Assignment</a:t>
            </a:r>
            <a:r>
              <a:rPr lang="en-IN" sz="1400" dirty="0">
                <a:solidFill>
                  <a:srgbClr val="FFFFFF"/>
                </a:solidFill>
                <a:latin typeface="Proxima Nova"/>
                <a:ea typeface="Proxima Nova"/>
                <a:cs typeface="Proxima Nova"/>
                <a:sym typeface="Proxima Nova"/>
              </a:rPr>
              <a:t> - DRL</a:t>
            </a:r>
            <a:endParaRPr lang="en-IN" sz="1400" dirty="0"/>
          </a:p>
          <a:p>
            <a:pPr marL="0" marR="0" lvl="0" indent="0" rtl="0">
              <a:lnSpc>
                <a:spcPct val="90000"/>
              </a:lnSpc>
              <a:spcBef>
                <a:spcPts val="1000"/>
              </a:spcBef>
              <a:spcAft>
                <a:spcPts val="0"/>
              </a:spcAft>
              <a:buClr>
                <a:srgbClr val="000000"/>
              </a:buClr>
              <a:buSzPts val="1800"/>
              <a:buFont typeface="Arial"/>
              <a:buNone/>
            </a:pPr>
            <a:r>
              <a:rPr lang="en-IN" sz="1400" b="1" i="0" u="none" strike="noStrike" cap="none" dirty="0">
                <a:solidFill>
                  <a:srgbClr val="FFFFFF"/>
                </a:solidFill>
                <a:latin typeface="Proxima Nova"/>
                <a:ea typeface="Proxima Nova"/>
                <a:cs typeface="Proxima Nova"/>
                <a:sym typeface="Proxima Nova"/>
              </a:rPr>
              <a:t>Instructor :</a:t>
            </a:r>
            <a:r>
              <a:rPr lang="en-IN" sz="1400" b="0" i="0" u="none" strike="noStrike" cap="none" dirty="0">
                <a:solidFill>
                  <a:schemeClr val="lt1"/>
                </a:solidFill>
                <a:latin typeface="Proxima Nova"/>
                <a:ea typeface="Proxima Nova"/>
                <a:cs typeface="Proxima Nova"/>
                <a:sym typeface="Proxima Nova"/>
              </a:rPr>
              <a:t> Manish Kumar</a:t>
            </a:r>
            <a:endParaRPr sz="1400" b="0" i="0" u="none" strike="noStrike" cap="none" dirty="0">
              <a:solidFill>
                <a:schemeClr val="lt1"/>
              </a:solidFill>
              <a:latin typeface="Proxima Nova"/>
              <a:ea typeface="Proxima Nova"/>
              <a:cs typeface="Proxima Nova"/>
              <a:sym typeface="Proxima Nova"/>
            </a:endParaRPr>
          </a:p>
        </p:txBody>
      </p:sp>
      <p:pic>
        <p:nvPicPr>
          <p:cNvPr id="402" name="Google Shape;402;p24"/>
          <p:cNvPicPr preferRelativeResize="0"/>
          <p:nvPr/>
        </p:nvPicPr>
        <p:blipFill rotWithShape="1">
          <a:blip r:embed="rId5">
            <a:alphaModFix/>
          </a:blip>
          <a:srcRect/>
          <a:stretch/>
        </p:blipFill>
        <p:spPr>
          <a:xfrm>
            <a:off x="7929288" y="210064"/>
            <a:ext cx="813630" cy="217218"/>
          </a:xfrm>
          <a:prstGeom prst="rect">
            <a:avLst/>
          </a:prstGeom>
          <a:noFill/>
          <a:ln>
            <a:noFill/>
          </a:ln>
        </p:spPr>
      </p:pic>
    </p:spTree>
    <p:extLst>
      <p:ext uri="{BB962C8B-B14F-4D97-AF65-F5344CB8AC3E}">
        <p14:creationId xmlns:p14="http://schemas.microsoft.com/office/powerpoint/2010/main" val="36513862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58219"/>
            <a:ext cx="5990568" cy="562407"/>
          </a:xfrm>
        </p:spPr>
        <p:txBody>
          <a:bodyPr/>
          <a:lstStyle/>
          <a:p>
            <a:r>
              <a:rPr lang="en-US" dirty="0"/>
              <a:t>Session - Agenda </a:t>
            </a:r>
          </a:p>
        </p:txBody>
      </p:sp>
      <p:sp>
        <p:nvSpPr>
          <p:cNvPr id="3" name="Date Placeholder 2"/>
          <p:cNvSpPr>
            <a:spLocks noGrp="1"/>
          </p:cNvSpPr>
          <p:nvPr>
            <p:ph type="dt" sz="half" idx="10"/>
          </p:nvPr>
        </p:nvSpPr>
        <p:spPr/>
        <p:txBody>
          <a:bodyPr/>
          <a:lstStyle/>
          <a:p>
            <a:fld id="{7DD0C667-8BB3-D74C-86FC-7D0CD1167351}" type="datetime1">
              <a:rPr lang="en-IN" smtClean="0"/>
              <a:t>13-11-2021</a:t>
            </a:fld>
            <a:endParaRPr lang="en-IN" dirty="0"/>
          </a:p>
        </p:txBody>
      </p:sp>
      <p:sp>
        <p:nvSpPr>
          <p:cNvPr id="4" name="Footer Placeholder 3"/>
          <p:cNvSpPr>
            <a:spLocks noGrp="1"/>
          </p:cNvSpPr>
          <p:nvPr>
            <p:ph type="ftr" sz="quarter" idx="11"/>
          </p:nvPr>
        </p:nvSpPr>
        <p:spPr>
          <a:xfrm>
            <a:off x="3028949" y="4767317"/>
            <a:ext cx="3169831" cy="273844"/>
          </a:xfrm>
        </p:spPr>
        <p:txBody>
          <a:bodyPr/>
          <a:lstStyle/>
          <a:p>
            <a:pPr algn="ctr"/>
            <a:r>
              <a:rPr lang="en-US" dirty="0">
                <a:latin typeface="Proxima Nova Light" panose="02000506030000020004" pitchFamily="2" charset="77"/>
              </a:rPr>
              <a:t>Post-Graduate Diploma</a:t>
            </a:r>
            <a:endParaRPr lang="en-IN" dirty="0"/>
          </a:p>
        </p:txBody>
      </p:sp>
      <p:sp>
        <p:nvSpPr>
          <p:cNvPr id="5" name="Slide Number Placeholder 4"/>
          <p:cNvSpPr>
            <a:spLocks noGrp="1"/>
          </p:cNvSpPr>
          <p:nvPr>
            <p:ph type="sldNum" sz="quarter" idx="12"/>
          </p:nvPr>
        </p:nvSpPr>
        <p:spPr/>
        <p:txBody>
          <a:bodyPr/>
          <a:lstStyle/>
          <a:p>
            <a:fld id="{273EEA2F-D825-49D3-9C25-497F06EFD3F7}" type="slidenum">
              <a:rPr lang="en-IN" smtClean="0"/>
              <a:t>3</a:t>
            </a:fld>
            <a:endParaRPr lang="en-IN" dirty="0"/>
          </a:p>
        </p:txBody>
      </p:sp>
      <p:sp>
        <p:nvSpPr>
          <p:cNvPr id="6" name="TextBox 5"/>
          <p:cNvSpPr txBox="1"/>
          <p:nvPr/>
        </p:nvSpPr>
        <p:spPr>
          <a:xfrm>
            <a:off x="628650" y="1354483"/>
            <a:ext cx="7642047" cy="1200329"/>
          </a:xfrm>
          <a:prstGeom prst="rect">
            <a:avLst/>
          </a:prstGeom>
          <a:noFill/>
        </p:spPr>
        <p:txBody>
          <a:bodyPr wrap="square" rtlCol="0">
            <a:spAutoFit/>
          </a:bodyPr>
          <a:lstStyle/>
          <a:p>
            <a:pPr marL="285750" indent="-285750">
              <a:buFont typeface="Wingdings" panose="05000000000000000000" pitchFamily="2" charset="2"/>
              <a:buChar char="Ø"/>
            </a:pPr>
            <a:r>
              <a:rPr lang="en-US" sz="2400" dirty="0">
                <a:solidFill>
                  <a:schemeClr val="bg1"/>
                </a:solidFill>
              </a:rPr>
              <a:t>Deep Q-learning</a:t>
            </a:r>
          </a:p>
          <a:p>
            <a:pPr marL="285750" indent="-285750">
              <a:buFont typeface="Wingdings" panose="05000000000000000000" pitchFamily="2" charset="2"/>
              <a:buChar char="Ø"/>
            </a:pPr>
            <a:r>
              <a:rPr lang="en-US" sz="2400" dirty="0">
                <a:solidFill>
                  <a:schemeClr val="bg1"/>
                </a:solidFill>
              </a:rPr>
              <a:t>Different architectures of deep Q-leaning</a:t>
            </a:r>
          </a:p>
          <a:p>
            <a:pPr marL="285750" indent="-285750">
              <a:buFont typeface="Wingdings" panose="05000000000000000000" pitchFamily="2" charset="2"/>
              <a:buChar char="Ø"/>
            </a:pPr>
            <a:r>
              <a:rPr lang="en-US" sz="2400" dirty="0">
                <a:solidFill>
                  <a:schemeClr val="bg1"/>
                </a:solidFill>
              </a:rPr>
              <a:t>Group Case study </a:t>
            </a:r>
            <a:r>
              <a:rPr lang="en-US" sz="2400" dirty="0">
                <a:solidFill>
                  <a:schemeClr val="bg1"/>
                </a:solidFill>
                <a:sym typeface="Wingdings" panose="05000000000000000000" pitchFamily="2" charset="2"/>
              </a:rPr>
              <a:t></a:t>
            </a:r>
            <a:endParaRPr lang="en-US" sz="2400" dirty="0">
              <a:solidFill>
                <a:schemeClr val="bg1"/>
              </a:solidFill>
            </a:endParaRPr>
          </a:p>
        </p:txBody>
      </p:sp>
      <p:pic>
        <p:nvPicPr>
          <p:cNvPr id="1026" name="Picture 2" descr="Image result for agenda icon 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619218" y="1738035"/>
            <a:ext cx="1528222" cy="15282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21992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6E30F36-0B28-469A-90BB-1E5CFC836513}"/>
              </a:ext>
            </a:extLst>
          </p:cNvPr>
          <p:cNvSpPr>
            <a:spLocks noGrp="1"/>
          </p:cNvSpPr>
          <p:nvPr>
            <p:ph type="dt" sz="half" idx="10"/>
          </p:nvPr>
        </p:nvSpPr>
        <p:spPr/>
        <p:txBody>
          <a:bodyPr/>
          <a:lstStyle/>
          <a:p>
            <a:fld id="{9E6D2E29-3933-614D-82C7-D215195ADAE0}" type="datetime1">
              <a:rPr lang="en-IN" smtClean="0"/>
              <a:t>13-11-2021</a:t>
            </a:fld>
            <a:endParaRPr lang="en-IN"/>
          </a:p>
        </p:txBody>
      </p:sp>
      <p:sp>
        <p:nvSpPr>
          <p:cNvPr id="3" name="Slide Number Placeholder 2">
            <a:extLst>
              <a:ext uri="{FF2B5EF4-FFF2-40B4-BE49-F238E27FC236}">
                <a16:creationId xmlns:a16="http://schemas.microsoft.com/office/drawing/2014/main" id="{760B09F4-D51A-4E78-B865-838433F73BF6}"/>
              </a:ext>
            </a:extLst>
          </p:cNvPr>
          <p:cNvSpPr>
            <a:spLocks noGrp="1"/>
          </p:cNvSpPr>
          <p:nvPr>
            <p:ph type="sldNum" sz="quarter" idx="12"/>
          </p:nvPr>
        </p:nvSpPr>
        <p:spPr/>
        <p:txBody>
          <a:bodyPr/>
          <a:lstStyle/>
          <a:p>
            <a:fld id="{273EEA2F-D825-49D3-9C25-497F06EFD3F7}" type="slidenum">
              <a:rPr lang="en-IN" smtClean="0"/>
              <a:t>4</a:t>
            </a:fld>
            <a:endParaRPr lang="en-IN"/>
          </a:p>
        </p:txBody>
      </p:sp>
      <p:sp>
        <p:nvSpPr>
          <p:cNvPr id="5" name="Title 4">
            <a:extLst>
              <a:ext uri="{FF2B5EF4-FFF2-40B4-BE49-F238E27FC236}">
                <a16:creationId xmlns:a16="http://schemas.microsoft.com/office/drawing/2014/main" id="{5F99DD3F-3D48-41EF-83AA-8149979EB98A}"/>
              </a:ext>
            </a:extLst>
          </p:cNvPr>
          <p:cNvSpPr>
            <a:spLocks noGrp="1"/>
          </p:cNvSpPr>
          <p:nvPr>
            <p:ph type="title"/>
          </p:nvPr>
        </p:nvSpPr>
        <p:spPr>
          <a:xfrm>
            <a:off x="316679" y="121966"/>
            <a:ext cx="5467433" cy="382564"/>
          </a:xfrm>
        </p:spPr>
        <p:txBody>
          <a:bodyPr/>
          <a:lstStyle/>
          <a:p>
            <a:r>
              <a:rPr lang="en-US" dirty="0"/>
              <a:t>Group Case study</a:t>
            </a:r>
            <a:endParaRPr lang="en-IN" dirty="0"/>
          </a:p>
        </p:txBody>
      </p:sp>
      <p:pic>
        <p:nvPicPr>
          <p:cNvPr id="4098" name="Picture 2" descr="Image result for cabs icon">
            <a:extLst>
              <a:ext uri="{FF2B5EF4-FFF2-40B4-BE49-F238E27FC236}">
                <a16:creationId xmlns:a16="http://schemas.microsoft.com/office/drawing/2014/main" id="{E148CDAF-4D6F-4FB4-B713-8D03CDC1F7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89988" y="2650450"/>
            <a:ext cx="2764023" cy="1682933"/>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F1D9574E-487D-45F4-838E-886C3605C3DA}"/>
              </a:ext>
            </a:extLst>
          </p:cNvPr>
          <p:cNvSpPr/>
          <p:nvPr/>
        </p:nvSpPr>
        <p:spPr>
          <a:xfrm>
            <a:off x="476250" y="1004800"/>
            <a:ext cx="777136" cy="369332"/>
          </a:xfrm>
          <a:prstGeom prst="rect">
            <a:avLst/>
          </a:prstGeom>
        </p:spPr>
        <p:txBody>
          <a:bodyPr wrap="none">
            <a:spAutoFit/>
          </a:bodyPr>
          <a:lstStyle/>
          <a:p>
            <a:r>
              <a:rPr lang="en-IN" b="1" dirty="0">
                <a:solidFill>
                  <a:srgbClr val="9B9B9B"/>
                </a:solidFill>
                <a:latin typeface="Lato"/>
              </a:rPr>
              <a:t>Goals</a:t>
            </a:r>
            <a:endParaRPr lang="en-IN" b="0" i="0" dirty="0">
              <a:solidFill>
                <a:srgbClr val="9B9B9B"/>
              </a:solidFill>
              <a:effectLst/>
              <a:latin typeface="Lato"/>
            </a:endParaRPr>
          </a:p>
        </p:txBody>
      </p:sp>
      <p:sp>
        <p:nvSpPr>
          <p:cNvPr id="7" name="Rectangle 6">
            <a:extLst>
              <a:ext uri="{FF2B5EF4-FFF2-40B4-BE49-F238E27FC236}">
                <a16:creationId xmlns:a16="http://schemas.microsoft.com/office/drawing/2014/main" id="{1E625CF8-5F96-4182-9B6E-CCBEFDF957F5}"/>
              </a:ext>
            </a:extLst>
          </p:cNvPr>
          <p:cNvSpPr/>
          <p:nvPr/>
        </p:nvSpPr>
        <p:spPr>
          <a:xfrm>
            <a:off x="628650" y="1477388"/>
            <a:ext cx="7973090" cy="1015663"/>
          </a:xfrm>
          <a:prstGeom prst="rect">
            <a:avLst/>
          </a:prstGeom>
        </p:spPr>
        <p:txBody>
          <a:bodyPr wrap="square">
            <a:spAutoFit/>
          </a:bodyPr>
          <a:lstStyle/>
          <a:p>
            <a:pPr marL="285750" indent="-285750">
              <a:buFont typeface="Arial" panose="020B0604020202020204" pitchFamily="34" charset="0"/>
              <a:buChar char="•"/>
            </a:pPr>
            <a:r>
              <a:rPr lang="en-IN" sz="2000" dirty="0">
                <a:solidFill>
                  <a:srgbClr val="333333"/>
                </a:solidFill>
                <a:latin typeface="Merriweather"/>
              </a:rPr>
              <a:t>Create the environment</a:t>
            </a:r>
          </a:p>
          <a:p>
            <a:pPr marL="285750" indent="-285750">
              <a:buFont typeface="Arial" panose="020B0604020202020204" pitchFamily="34" charset="0"/>
              <a:buChar char="•"/>
            </a:pPr>
            <a:r>
              <a:rPr lang="en-US" sz="2000" dirty="0"/>
              <a:t>Build an agent that learns to pick the best request using DQN</a:t>
            </a:r>
          </a:p>
          <a:p>
            <a:pPr marL="285750" indent="-285750">
              <a:buFont typeface="Arial" panose="020B0604020202020204" pitchFamily="34" charset="0"/>
              <a:buChar char="•"/>
            </a:pPr>
            <a:r>
              <a:rPr lang="en-IN" sz="2000" dirty="0"/>
              <a:t>Track Convergence</a:t>
            </a:r>
          </a:p>
        </p:txBody>
      </p:sp>
      <mc:AlternateContent xmlns:mc="http://schemas.openxmlformats.org/markup-compatibility/2006">
        <mc:Choice xmlns:p14="http://schemas.microsoft.com/office/powerpoint/2010/main" Requires="p14">
          <p:contentPart p14:bwMode="auto" r:id="rId3">
            <p14:nvContentPartPr>
              <p14:cNvPr id="4" name="Ink 3">
                <a:extLst>
                  <a:ext uri="{FF2B5EF4-FFF2-40B4-BE49-F238E27FC236}">
                    <a16:creationId xmlns:a16="http://schemas.microsoft.com/office/drawing/2014/main" id="{988A1D66-7FEF-4B16-BAAD-D31191C8607B}"/>
                  </a:ext>
                </a:extLst>
              </p14:cNvPr>
              <p14:cNvContentPartPr/>
              <p14:nvPr/>
            </p14:nvContentPartPr>
            <p14:xfrm>
              <a:off x="555120" y="1554120"/>
              <a:ext cx="476640" cy="857880"/>
            </p14:xfrm>
          </p:contentPart>
        </mc:Choice>
        <mc:Fallback>
          <p:pic>
            <p:nvPicPr>
              <p:cNvPr id="4" name="Ink 3">
                <a:extLst>
                  <a:ext uri="{FF2B5EF4-FFF2-40B4-BE49-F238E27FC236}">
                    <a16:creationId xmlns:a16="http://schemas.microsoft.com/office/drawing/2014/main" id="{988A1D66-7FEF-4B16-BAAD-D31191C8607B}"/>
                  </a:ext>
                </a:extLst>
              </p:cNvPr>
              <p:cNvPicPr/>
              <p:nvPr/>
            </p:nvPicPr>
            <p:blipFill>
              <a:blip r:embed="rId4"/>
              <a:stretch>
                <a:fillRect/>
              </a:stretch>
            </p:blipFill>
            <p:spPr>
              <a:xfrm>
                <a:off x="545760" y="1544760"/>
                <a:ext cx="495360" cy="876600"/>
              </a:xfrm>
              <a:prstGeom prst="rect">
                <a:avLst/>
              </a:prstGeom>
            </p:spPr>
          </p:pic>
        </mc:Fallback>
      </mc:AlternateContent>
    </p:spTree>
    <p:extLst>
      <p:ext uri="{BB962C8B-B14F-4D97-AF65-F5344CB8AC3E}">
        <p14:creationId xmlns:p14="http://schemas.microsoft.com/office/powerpoint/2010/main" val="29100918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CEDC6D8-C8D0-4B20-8679-29C8A74E39A0}"/>
              </a:ext>
            </a:extLst>
          </p:cNvPr>
          <p:cNvSpPr>
            <a:spLocks noGrp="1"/>
          </p:cNvSpPr>
          <p:nvPr>
            <p:ph type="dt" sz="half" idx="10"/>
          </p:nvPr>
        </p:nvSpPr>
        <p:spPr/>
        <p:txBody>
          <a:bodyPr/>
          <a:lstStyle/>
          <a:p>
            <a:fld id="{9E6D2E29-3933-614D-82C7-D215195ADAE0}" type="datetime1">
              <a:rPr lang="en-IN" smtClean="0"/>
              <a:t>13-11-2021</a:t>
            </a:fld>
            <a:endParaRPr lang="en-IN"/>
          </a:p>
        </p:txBody>
      </p:sp>
      <p:sp>
        <p:nvSpPr>
          <p:cNvPr id="3" name="Slide Number Placeholder 2">
            <a:extLst>
              <a:ext uri="{FF2B5EF4-FFF2-40B4-BE49-F238E27FC236}">
                <a16:creationId xmlns:a16="http://schemas.microsoft.com/office/drawing/2014/main" id="{DB214CAD-CC0F-41E6-BCEC-6D8C5EA3E0FB}"/>
              </a:ext>
            </a:extLst>
          </p:cNvPr>
          <p:cNvSpPr>
            <a:spLocks noGrp="1"/>
          </p:cNvSpPr>
          <p:nvPr>
            <p:ph type="sldNum" sz="quarter" idx="12"/>
          </p:nvPr>
        </p:nvSpPr>
        <p:spPr/>
        <p:txBody>
          <a:bodyPr/>
          <a:lstStyle/>
          <a:p>
            <a:fld id="{273EEA2F-D825-49D3-9C25-497F06EFD3F7}" type="slidenum">
              <a:rPr lang="en-IN" smtClean="0"/>
              <a:t>5</a:t>
            </a:fld>
            <a:endParaRPr lang="en-IN"/>
          </a:p>
        </p:txBody>
      </p:sp>
      <p:sp>
        <p:nvSpPr>
          <p:cNvPr id="5" name="Title 4">
            <a:extLst>
              <a:ext uri="{FF2B5EF4-FFF2-40B4-BE49-F238E27FC236}">
                <a16:creationId xmlns:a16="http://schemas.microsoft.com/office/drawing/2014/main" id="{899C0761-2DCE-43BC-B50B-AD75BE0E41B4}"/>
              </a:ext>
            </a:extLst>
          </p:cNvPr>
          <p:cNvSpPr>
            <a:spLocks noGrp="1"/>
          </p:cNvSpPr>
          <p:nvPr>
            <p:ph type="title"/>
          </p:nvPr>
        </p:nvSpPr>
        <p:spPr>
          <a:xfrm>
            <a:off x="316679" y="121966"/>
            <a:ext cx="7338763" cy="382564"/>
          </a:xfrm>
        </p:spPr>
        <p:txBody>
          <a:bodyPr/>
          <a:lstStyle/>
          <a:p>
            <a:r>
              <a:rPr lang="en-IN" b="1" dirty="0"/>
              <a:t>MDP</a:t>
            </a:r>
            <a:endParaRPr lang="en-IN" dirty="0"/>
          </a:p>
        </p:txBody>
      </p:sp>
      <p:sp>
        <p:nvSpPr>
          <p:cNvPr id="9" name="Rectangle 8">
            <a:extLst>
              <a:ext uri="{FF2B5EF4-FFF2-40B4-BE49-F238E27FC236}">
                <a16:creationId xmlns:a16="http://schemas.microsoft.com/office/drawing/2014/main" id="{BA862FC7-C215-4FDD-A5E0-88595186220A}"/>
              </a:ext>
            </a:extLst>
          </p:cNvPr>
          <p:cNvSpPr/>
          <p:nvPr/>
        </p:nvSpPr>
        <p:spPr>
          <a:xfrm>
            <a:off x="570171" y="878979"/>
            <a:ext cx="8003658" cy="3385542"/>
          </a:xfrm>
          <a:prstGeom prst="rect">
            <a:avLst/>
          </a:prstGeom>
        </p:spPr>
        <p:txBody>
          <a:bodyPr wrap="square">
            <a:spAutoFit/>
          </a:bodyPr>
          <a:lstStyle/>
          <a:p>
            <a:r>
              <a:rPr lang="en-US" b="1" dirty="0">
                <a:solidFill>
                  <a:srgbClr val="92D050"/>
                </a:solidFill>
              </a:rPr>
              <a:t>Assumptions</a:t>
            </a:r>
          </a:p>
          <a:p>
            <a:endParaRPr lang="en-US" sz="1400" dirty="0"/>
          </a:p>
          <a:p>
            <a:r>
              <a:rPr lang="en-US" sz="1400" dirty="0"/>
              <a:t>1. The taxis are electric cars. It can run for 30 days non-stop, i.e., 24*30 hrs. Then it needs to recharge itself. If the cab-driver is completing his trip at that time, he’ll finish that trip and then stop for recharging. So, the terminal state is independent of the number of rides covered in a month, it is achieved as soon as the cab-driver crosses 24*30 hours.</a:t>
            </a:r>
          </a:p>
          <a:p>
            <a:endParaRPr lang="en-US" sz="1400" dirty="0"/>
          </a:p>
          <a:p>
            <a:r>
              <a:rPr lang="en-US" sz="1400" dirty="0"/>
              <a:t>2. There are only 5 locations in the city where the cab can operate.</a:t>
            </a:r>
          </a:p>
          <a:p>
            <a:endParaRPr lang="en-US" sz="1400" dirty="0"/>
          </a:p>
          <a:p>
            <a:r>
              <a:rPr lang="en-US" sz="1400" dirty="0"/>
              <a:t>3. All decisions are made at hourly intervals. We won’t consider minutes and seconds for this project. So for example, the cab driver gets requests at 1:00 pm, then at 2:00 pm, then at 3:00 pm and so on. So, he can decide to pick among the requests only at these times. A request cannot come at (say) 2.30 pm.</a:t>
            </a:r>
          </a:p>
          <a:p>
            <a:endParaRPr lang="en-US" sz="1400" dirty="0"/>
          </a:p>
          <a:p>
            <a:r>
              <a:rPr lang="en-US" sz="1400" dirty="0"/>
              <a:t>4. The time taken to travel from one place to another is considered in integer hours (only) and is dependent on the traffic. Also, the traffic is dependent on the hour-of-the-day and the day-of-the-week.</a:t>
            </a:r>
            <a:endParaRPr lang="en-IN" sz="1400" dirty="0"/>
          </a:p>
        </p:txBody>
      </p:sp>
      <mc:AlternateContent xmlns:mc="http://schemas.openxmlformats.org/markup-compatibility/2006">
        <mc:Choice xmlns:p14="http://schemas.microsoft.com/office/powerpoint/2010/main" Requires="p14">
          <p:contentPart p14:bwMode="auto" r:id="rId2">
            <p14:nvContentPartPr>
              <p14:cNvPr id="4" name="Ink 3">
                <a:extLst>
                  <a:ext uri="{FF2B5EF4-FFF2-40B4-BE49-F238E27FC236}">
                    <a16:creationId xmlns:a16="http://schemas.microsoft.com/office/drawing/2014/main" id="{ED26B3AB-BAE3-467A-80BB-3CB25B99ED5B}"/>
                  </a:ext>
                </a:extLst>
              </p14:cNvPr>
              <p14:cNvContentPartPr/>
              <p14:nvPr/>
            </p14:nvContentPartPr>
            <p14:xfrm>
              <a:off x="389880" y="645120"/>
              <a:ext cx="8406360" cy="4188240"/>
            </p14:xfrm>
          </p:contentPart>
        </mc:Choice>
        <mc:Fallback>
          <p:pic>
            <p:nvPicPr>
              <p:cNvPr id="4" name="Ink 3">
                <a:extLst>
                  <a:ext uri="{FF2B5EF4-FFF2-40B4-BE49-F238E27FC236}">
                    <a16:creationId xmlns:a16="http://schemas.microsoft.com/office/drawing/2014/main" id="{ED26B3AB-BAE3-467A-80BB-3CB25B99ED5B}"/>
                  </a:ext>
                </a:extLst>
              </p:cNvPr>
              <p:cNvPicPr/>
              <p:nvPr/>
            </p:nvPicPr>
            <p:blipFill>
              <a:blip r:embed="rId3"/>
              <a:stretch>
                <a:fillRect/>
              </a:stretch>
            </p:blipFill>
            <p:spPr>
              <a:xfrm>
                <a:off x="380520" y="635760"/>
                <a:ext cx="8425080" cy="4206960"/>
              </a:xfrm>
              <a:prstGeom prst="rect">
                <a:avLst/>
              </a:prstGeom>
            </p:spPr>
          </p:pic>
        </mc:Fallback>
      </mc:AlternateContent>
    </p:spTree>
    <p:extLst>
      <p:ext uri="{BB962C8B-B14F-4D97-AF65-F5344CB8AC3E}">
        <p14:creationId xmlns:p14="http://schemas.microsoft.com/office/powerpoint/2010/main" val="21711437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CEDC6D8-C8D0-4B20-8679-29C8A74E39A0}"/>
              </a:ext>
            </a:extLst>
          </p:cNvPr>
          <p:cNvSpPr>
            <a:spLocks noGrp="1"/>
          </p:cNvSpPr>
          <p:nvPr>
            <p:ph type="dt" sz="half" idx="10"/>
          </p:nvPr>
        </p:nvSpPr>
        <p:spPr/>
        <p:txBody>
          <a:bodyPr/>
          <a:lstStyle/>
          <a:p>
            <a:fld id="{9E6D2E29-3933-614D-82C7-D215195ADAE0}" type="datetime1">
              <a:rPr lang="en-IN" smtClean="0"/>
              <a:t>13-11-2021</a:t>
            </a:fld>
            <a:endParaRPr lang="en-IN"/>
          </a:p>
        </p:txBody>
      </p:sp>
      <p:sp>
        <p:nvSpPr>
          <p:cNvPr id="3" name="Slide Number Placeholder 2">
            <a:extLst>
              <a:ext uri="{FF2B5EF4-FFF2-40B4-BE49-F238E27FC236}">
                <a16:creationId xmlns:a16="http://schemas.microsoft.com/office/drawing/2014/main" id="{DB214CAD-CC0F-41E6-BCEC-6D8C5EA3E0FB}"/>
              </a:ext>
            </a:extLst>
          </p:cNvPr>
          <p:cNvSpPr>
            <a:spLocks noGrp="1"/>
          </p:cNvSpPr>
          <p:nvPr>
            <p:ph type="sldNum" sz="quarter" idx="12"/>
          </p:nvPr>
        </p:nvSpPr>
        <p:spPr/>
        <p:txBody>
          <a:bodyPr/>
          <a:lstStyle/>
          <a:p>
            <a:fld id="{273EEA2F-D825-49D3-9C25-497F06EFD3F7}" type="slidenum">
              <a:rPr lang="en-IN" smtClean="0"/>
              <a:t>6</a:t>
            </a:fld>
            <a:endParaRPr lang="en-IN"/>
          </a:p>
        </p:txBody>
      </p:sp>
      <p:sp>
        <p:nvSpPr>
          <p:cNvPr id="5" name="Title 4">
            <a:extLst>
              <a:ext uri="{FF2B5EF4-FFF2-40B4-BE49-F238E27FC236}">
                <a16:creationId xmlns:a16="http://schemas.microsoft.com/office/drawing/2014/main" id="{899C0761-2DCE-43BC-B50B-AD75BE0E41B4}"/>
              </a:ext>
            </a:extLst>
          </p:cNvPr>
          <p:cNvSpPr>
            <a:spLocks noGrp="1"/>
          </p:cNvSpPr>
          <p:nvPr>
            <p:ph type="title"/>
          </p:nvPr>
        </p:nvSpPr>
        <p:spPr>
          <a:xfrm>
            <a:off x="316679" y="121966"/>
            <a:ext cx="7338763" cy="382564"/>
          </a:xfrm>
        </p:spPr>
        <p:txBody>
          <a:bodyPr/>
          <a:lstStyle/>
          <a:p>
            <a:r>
              <a:rPr lang="en-IN" b="1" dirty="0"/>
              <a:t>MDP</a:t>
            </a:r>
            <a:endParaRPr lang="en-IN" dirty="0"/>
          </a:p>
        </p:txBody>
      </p:sp>
      <p:sp>
        <p:nvSpPr>
          <p:cNvPr id="6" name="Rectangle 5">
            <a:extLst>
              <a:ext uri="{FF2B5EF4-FFF2-40B4-BE49-F238E27FC236}">
                <a16:creationId xmlns:a16="http://schemas.microsoft.com/office/drawing/2014/main" id="{B1B76D2F-03BD-4DE4-8510-78A4450001AB}"/>
              </a:ext>
            </a:extLst>
          </p:cNvPr>
          <p:cNvSpPr/>
          <p:nvPr/>
        </p:nvSpPr>
        <p:spPr>
          <a:xfrm>
            <a:off x="628650" y="743070"/>
            <a:ext cx="8017917" cy="4093428"/>
          </a:xfrm>
          <a:prstGeom prst="rect">
            <a:avLst/>
          </a:prstGeom>
        </p:spPr>
        <p:txBody>
          <a:bodyPr wrap="square">
            <a:spAutoFit/>
          </a:bodyPr>
          <a:lstStyle/>
          <a:p>
            <a:r>
              <a:rPr lang="en-US" b="1" dirty="0">
                <a:solidFill>
                  <a:srgbClr val="92D050"/>
                </a:solidFill>
              </a:rPr>
              <a:t>State</a:t>
            </a:r>
          </a:p>
          <a:p>
            <a:endParaRPr lang="en-US" b="1" dirty="0">
              <a:solidFill>
                <a:srgbClr val="92D050"/>
              </a:solidFill>
            </a:endParaRPr>
          </a:p>
          <a:p>
            <a:r>
              <a:rPr lang="en-US" sz="1600" dirty="0"/>
              <a:t>The state space is defined by the driver’s current location along with the time components (hour-of the-day and the day-of-the-week). A state is defined by three variables:</a:t>
            </a:r>
          </a:p>
          <a:p>
            <a:endParaRPr lang="en-US" sz="1600" dirty="0"/>
          </a:p>
          <a:p>
            <a:pPr algn="ctr"/>
            <a:r>
              <a:rPr lang="en-US" sz="1600" dirty="0"/>
              <a:t>𝑠 = 𝑋𝑖𝑇𝑗𝐷𝑘 𝑤ℎ𝑒𝑟𝑒 𝑖 = 0 … 𝑚 − 1;𝑗 = 0 … .𝑡 − 1; 𝑘 = 0 … . . 𝑑 − 1</a:t>
            </a:r>
          </a:p>
          <a:p>
            <a:endParaRPr lang="en-US" sz="1600" dirty="0"/>
          </a:p>
          <a:p>
            <a:r>
              <a:rPr lang="en-US" sz="1600" dirty="0"/>
              <a:t>Where 𝑋𝑖 represents a driver’s current location, 𝑇𝑗 represents time component (more specifically hour of the day), 𝐷𝑘 represents the day of the week</a:t>
            </a:r>
          </a:p>
          <a:p>
            <a:endParaRPr lang="en-US" sz="1600" dirty="0"/>
          </a:p>
          <a:p>
            <a:r>
              <a:rPr lang="en-US" sz="1600" dirty="0"/>
              <a:t>• Number of locations: m = 5</a:t>
            </a:r>
          </a:p>
          <a:p>
            <a:r>
              <a:rPr lang="en-US" sz="1600" dirty="0"/>
              <a:t>• Number of hours: t = 24</a:t>
            </a:r>
          </a:p>
          <a:p>
            <a:r>
              <a:rPr lang="en-US" sz="1600" dirty="0"/>
              <a:t>• Number of days: d = 7</a:t>
            </a:r>
          </a:p>
          <a:p>
            <a:endParaRPr lang="en-US" sz="1600" dirty="0"/>
          </a:p>
          <a:p>
            <a:r>
              <a:rPr lang="en-US" sz="1600" dirty="0"/>
              <a:t>A terminal state is achieved when the cab completes his 30 days, i.e., an episode is 30 days long.</a:t>
            </a:r>
            <a:endParaRPr lang="en-IN" sz="1600" dirty="0"/>
          </a:p>
        </p:txBody>
      </p:sp>
      <mc:AlternateContent xmlns:mc="http://schemas.openxmlformats.org/markup-compatibility/2006">
        <mc:Choice xmlns:p14="http://schemas.microsoft.com/office/powerpoint/2010/main" Requires="p14">
          <p:contentPart p14:bwMode="auto" r:id="rId2">
            <p14:nvContentPartPr>
              <p14:cNvPr id="4" name="Ink 3">
                <a:extLst>
                  <a:ext uri="{FF2B5EF4-FFF2-40B4-BE49-F238E27FC236}">
                    <a16:creationId xmlns:a16="http://schemas.microsoft.com/office/drawing/2014/main" id="{58F75CAD-0678-4CE4-BF38-0747A9F28592}"/>
                  </a:ext>
                </a:extLst>
              </p14:cNvPr>
              <p14:cNvContentPartPr/>
              <p14:nvPr/>
            </p14:nvContentPartPr>
            <p14:xfrm>
              <a:off x="2815200" y="1883160"/>
              <a:ext cx="5486400" cy="2693880"/>
            </p14:xfrm>
          </p:contentPart>
        </mc:Choice>
        <mc:Fallback>
          <p:pic>
            <p:nvPicPr>
              <p:cNvPr id="4" name="Ink 3">
                <a:extLst>
                  <a:ext uri="{FF2B5EF4-FFF2-40B4-BE49-F238E27FC236}">
                    <a16:creationId xmlns:a16="http://schemas.microsoft.com/office/drawing/2014/main" id="{58F75CAD-0678-4CE4-BF38-0747A9F28592}"/>
                  </a:ext>
                </a:extLst>
              </p:cNvPr>
              <p:cNvPicPr/>
              <p:nvPr/>
            </p:nvPicPr>
            <p:blipFill>
              <a:blip r:embed="rId3"/>
              <a:stretch>
                <a:fillRect/>
              </a:stretch>
            </p:blipFill>
            <p:spPr>
              <a:xfrm>
                <a:off x="2805840" y="1873800"/>
                <a:ext cx="5505120" cy="2712600"/>
              </a:xfrm>
              <a:prstGeom prst="rect">
                <a:avLst/>
              </a:prstGeom>
            </p:spPr>
          </p:pic>
        </mc:Fallback>
      </mc:AlternateContent>
    </p:spTree>
    <p:extLst>
      <p:ext uri="{BB962C8B-B14F-4D97-AF65-F5344CB8AC3E}">
        <p14:creationId xmlns:p14="http://schemas.microsoft.com/office/powerpoint/2010/main" val="11692701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CEDC6D8-C8D0-4B20-8679-29C8A74E39A0}"/>
              </a:ext>
            </a:extLst>
          </p:cNvPr>
          <p:cNvSpPr>
            <a:spLocks noGrp="1"/>
          </p:cNvSpPr>
          <p:nvPr>
            <p:ph type="dt" sz="half" idx="10"/>
          </p:nvPr>
        </p:nvSpPr>
        <p:spPr/>
        <p:txBody>
          <a:bodyPr/>
          <a:lstStyle/>
          <a:p>
            <a:fld id="{9E6D2E29-3933-614D-82C7-D215195ADAE0}" type="datetime1">
              <a:rPr lang="en-IN" smtClean="0"/>
              <a:t>13-11-2021</a:t>
            </a:fld>
            <a:endParaRPr lang="en-IN"/>
          </a:p>
        </p:txBody>
      </p:sp>
      <p:sp>
        <p:nvSpPr>
          <p:cNvPr id="3" name="Slide Number Placeholder 2">
            <a:extLst>
              <a:ext uri="{FF2B5EF4-FFF2-40B4-BE49-F238E27FC236}">
                <a16:creationId xmlns:a16="http://schemas.microsoft.com/office/drawing/2014/main" id="{DB214CAD-CC0F-41E6-BCEC-6D8C5EA3E0FB}"/>
              </a:ext>
            </a:extLst>
          </p:cNvPr>
          <p:cNvSpPr>
            <a:spLocks noGrp="1"/>
          </p:cNvSpPr>
          <p:nvPr>
            <p:ph type="sldNum" sz="quarter" idx="12"/>
          </p:nvPr>
        </p:nvSpPr>
        <p:spPr>
          <a:xfrm>
            <a:off x="6340991" y="4613772"/>
            <a:ext cx="2057400" cy="273844"/>
          </a:xfrm>
        </p:spPr>
        <p:txBody>
          <a:bodyPr/>
          <a:lstStyle/>
          <a:p>
            <a:fld id="{273EEA2F-D825-49D3-9C25-497F06EFD3F7}" type="slidenum">
              <a:rPr lang="en-IN" smtClean="0"/>
              <a:t>7</a:t>
            </a:fld>
            <a:endParaRPr lang="en-IN"/>
          </a:p>
        </p:txBody>
      </p:sp>
      <p:sp>
        <p:nvSpPr>
          <p:cNvPr id="5" name="Title 4">
            <a:extLst>
              <a:ext uri="{FF2B5EF4-FFF2-40B4-BE49-F238E27FC236}">
                <a16:creationId xmlns:a16="http://schemas.microsoft.com/office/drawing/2014/main" id="{899C0761-2DCE-43BC-B50B-AD75BE0E41B4}"/>
              </a:ext>
            </a:extLst>
          </p:cNvPr>
          <p:cNvSpPr>
            <a:spLocks noGrp="1"/>
          </p:cNvSpPr>
          <p:nvPr>
            <p:ph type="title"/>
          </p:nvPr>
        </p:nvSpPr>
        <p:spPr>
          <a:xfrm>
            <a:off x="316679" y="121966"/>
            <a:ext cx="7338763" cy="382564"/>
          </a:xfrm>
        </p:spPr>
        <p:txBody>
          <a:bodyPr/>
          <a:lstStyle/>
          <a:p>
            <a:r>
              <a:rPr lang="en-IN" b="1" dirty="0"/>
              <a:t>MDP</a:t>
            </a:r>
            <a:endParaRPr lang="en-IN" dirty="0"/>
          </a:p>
        </p:txBody>
      </p:sp>
      <p:sp>
        <p:nvSpPr>
          <p:cNvPr id="6" name="Rectangle 5">
            <a:extLst>
              <a:ext uri="{FF2B5EF4-FFF2-40B4-BE49-F238E27FC236}">
                <a16:creationId xmlns:a16="http://schemas.microsoft.com/office/drawing/2014/main" id="{5FEC44C3-4042-40AB-9177-3A984471C780}"/>
              </a:ext>
            </a:extLst>
          </p:cNvPr>
          <p:cNvSpPr/>
          <p:nvPr/>
        </p:nvSpPr>
        <p:spPr>
          <a:xfrm>
            <a:off x="628650" y="743070"/>
            <a:ext cx="8017917" cy="1477328"/>
          </a:xfrm>
          <a:prstGeom prst="rect">
            <a:avLst/>
          </a:prstGeom>
        </p:spPr>
        <p:txBody>
          <a:bodyPr wrap="square">
            <a:spAutoFit/>
          </a:bodyPr>
          <a:lstStyle/>
          <a:p>
            <a:r>
              <a:rPr lang="en-US" b="1" dirty="0">
                <a:solidFill>
                  <a:srgbClr val="92D050"/>
                </a:solidFill>
              </a:rPr>
              <a:t>Actions</a:t>
            </a:r>
          </a:p>
          <a:p>
            <a:endParaRPr lang="en-US" b="1" dirty="0">
              <a:solidFill>
                <a:srgbClr val="92D050"/>
              </a:solidFill>
            </a:endParaRPr>
          </a:p>
          <a:p>
            <a:r>
              <a:rPr lang="en-US" dirty="0"/>
              <a:t>An action is represented by the tuple (pick-up, drop) location. In a general scenario, the number of requests the cab-driver can get at any state is not the same. We can model the number of requests as follows:</a:t>
            </a:r>
            <a:endParaRPr lang="en-US" b="1" dirty="0">
              <a:solidFill>
                <a:srgbClr val="92D050"/>
              </a:solidFill>
            </a:endParaRPr>
          </a:p>
        </p:txBody>
      </p:sp>
      <p:sp>
        <p:nvSpPr>
          <p:cNvPr id="4" name="Rectangle 3">
            <a:extLst>
              <a:ext uri="{FF2B5EF4-FFF2-40B4-BE49-F238E27FC236}">
                <a16:creationId xmlns:a16="http://schemas.microsoft.com/office/drawing/2014/main" id="{021EFC9B-AF57-4BB3-AEAD-3689CDBDAD80}"/>
              </a:ext>
            </a:extLst>
          </p:cNvPr>
          <p:cNvSpPr/>
          <p:nvPr/>
        </p:nvSpPr>
        <p:spPr>
          <a:xfrm>
            <a:off x="628650" y="2458938"/>
            <a:ext cx="3732028" cy="1200329"/>
          </a:xfrm>
          <a:prstGeom prst="rect">
            <a:avLst/>
          </a:prstGeom>
        </p:spPr>
        <p:txBody>
          <a:bodyPr wrap="square">
            <a:spAutoFit/>
          </a:bodyPr>
          <a:lstStyle/>
          <a:p>
            <a:r>
              <a:rPr lang="en-US" dirty="0"/>
              <a:t>For each location, you can sample the number of requests from a Poisson distribution using the mean λ defined for each location</a:t>
            </a:r>
            <a:endParaRPr lang="en-IN" dirty="0"/>
          </a:p>
        </p:txBody>
      </p:sp>
      <p:pic>
        <p:nvPicPr>
          <p:cNvPr id="8" name="Picture 7">
            <a:extLst>
              <a:ext uri="{FF2B5EF4-FFF2-40B4-BE49-F238E27FC236}">
                <a16:creationId xmlns:a16="http://schemas.microsoft.com/office/drawing/2014/main" id="{66F7FDFA-6CE7-4C82-AF5E-EDF46CEE089C}"/>
              </a:ext>
            </a:extLst>
          </p:cNvPr>
          <p:cNvPicPr>
            <a:picLocks noChangeAspect="1"/>
          </p:cNvPicPr>
          <p:nvPr/>
        </p:nvPicPr>
        <p:blipFill>
          <a:blip r:embed="rId2"/>
          <a:stretch>
            <a:fillRect/>
          </a:stretch>
        </p:blipFill>
        <p:spPr>
          <a:xfrm>
            <a:off x="5681330" y="2206785"/>
            <a:ext cx="2438400" cy="1981200"/>
          </a:xfrm>
          <a:prstGeom prst="rect">
            <a:avLst/>
          </a:prstGeom>
        </p:spPr>
      </p:pic>
      <p:sp>
        <p:nvSpPr>
          <p:cNvPr id="9" name="Rectangle 8">
            <a:extLst>
              <a:ext uri="{FF2B5EF4-FFF2-40B4-BE49-F238E27FC236}">
                <a16:creationId xmlns:a16="http://schemas.microsoft.com/office/drawing/2014/main" id="{415EB73F-D0BA-466E-AF9F-CE5EFB2ADDE6}"/>
              </a:ext>
            </a:extLst>
          </p:cNvPr>
          <p:cNvSpPr/>
          <p:nvPr/>
        </p:nvSpPr>
        <p:spPr>
          <a:xfrm>
            <a:off x="5034516" y="4262379"/>
            <a:ext cx="3732028" cy="276999"/>
          </a:xfrm>
          <a:prstGeom prst="rect">
            <a:avLst/>
          </a:prstGeom>
        </p:spPr>
        <p:txBody>
          <a:bodyPr wrap="square">
            <a:spAutoFit/>
          </a:bodyPr>
          <a:lstStyle/>
          <a:p>
            <a:r>
              <a:rPr lang="en-US" sz="1200" dirty="0"/>
              <a:t>The upper limit on these customers’ requests (𝑝, 𝑞) is 15.</a:t>
            </a:r>
            <a:endParaRPr lang="en-IN" sz="1200" dirty="0"/>
          </a:p>
        </p:txBody>
      </p:sp>
      <p:sp>
        <p:nvSpPr>
          <p:cNvPr id="10" name="Rectangle 9">
            <a:extLst>
              <a:ext uri="{FF2B5EF4-FFF2-40B4-BE49-F238E27FC236}">
                <a16:creationId xmlns:a16="http://schemas.microsoft.com/office/drawing/2014/main" id="{02A7ADAC-AC8F-462A-A936-FB1A9AF2B2AE}"/>
              </a:ext>
            </a:extLst>
          </p:cNvPr>
          <p:cNvSpPr/>
          <p:nvPr/>
        </p:nvSpPr>
        <p:spPr>
          <a:xfrm>
            <a:off x="628650" y="3797766"/>
            <a:ext cx="4340381" cy="830997"/>
          </a:xfrm>
          <a:prstGeom prst="rect">
            <a:avLst/>
          </a:prstGeom>
        </p:spPr>
        <p:txBody>
          <a:bodyPr wrap="square">
            <a:spAutoFit/>
          </a:bodyPr>
          <a:lstStyle/>
          <a:p>
            <a:r>
              <a:rPr lang="en-US" sz="1200" dirty="0">
                <a:solidFill>
                  <a:srgbClr val="FF0000"/>
                </a:solidFill>
              </a:rPr>
              <a:t>Note :</a:t>
            </a:r>
            <a:r>
              <a:rPr lang="en-US" sz="1200" dirty="0"/>
              <a:t> Apart from these requests, the driver always has the option to go ‘offline’ (accept no ride). The no-ride action just moves the time component by 1 hour. So, you need to append (0,0) action to the customer requests</a:t>
            </a:r>
            <a:endParaRPr lang="en-IN" sz="1200" dirty="0"/>
          </a:p>
        </p:txBody>
      </p:sp>
      <mc:AlternateContent xmlns:mc="http://schemas.openxmlformats.org/markup-compatibility/2006">
        <mc:Choice xmlns:p14="http://schemas.microsoft.com/office/powerpoint/2010/main" Requires="p14">
          <p:contentPart p14:bwMode="auto" r:id="rId3">
            <p14:nvContentPartPr>
              <p14:cNvPr id="7" name="Ink 6">
                <a:extLst>
                  <a:ext uri="{FF2B5EF4-FFF2-40B4-BE49-F238E27FC236}">
                    <a16:creationId xmlns:a16="http://schemas.microsoft.com/office/drawing/2014/main" id="{A8021FD7-04C7-4680-A857-8352359CF65C}"/>
                  </a:ext>
                </a:extLst>
              </p14:cNvPr>
              <p14:cNvContentPartPr/>
              <p14:nvPr/>
            </p14:nvContentPartPr>
            <p14:xfrm>
              <a:off x="1449720" y="668520"/>
              <a:ext cx="7315560" cy="4518000"/>
            </p14:xfrm>
          </p:contentPart>
        </mc:Choice>
        <mc:Fallback>
          <p:pic>
            <p:nvPicPr>
              <p:cNvPr id="7" name="Ink 6">
                <a:extLst>
                  <a:ext uri="{FF2B5EF4-FFF2-40B4-BE49-F238E27FC236}">
                    <a16:creationId xmlns:a16="http://schemas.microsoft.com/office/drawing/2014/main" id="{A8021FD7-04C7-4680-A857-8352359CF65C}"/>
                  </a:ext>
                </a:extLst>
              </p:cNvPr>
              <p:cNvPicPr/>
              <p:nvPr/>
            </p:nvPicPr>
            <p:blipFill>
              <a:blip r:embed="rId4"/>
              <a:stretch>
                <a:fillRect/>
              </a:stretch>
            </p:blipFill>
            <p:spPr>
              <a:xfrm>
                <a:off x="1440360" y="659160"/>
                <a:ext cx="7334280" cy="4536720"/>
              </a:xfrm>
              <a:prstGeom prst="rect">
                <a:avLst/>
              </a:prstGeom>
            </p:spPr>
          </p:pic>
        </mc:Fallback>
      </mc:AlternateContent>
    </p:spTree>
    <p:extLst>
      <p:ext uri="{BB962C8B-B14F-4D97-AF65-F5344CB8AC3E}">
        <p14:creationId xmlns:p14="http://schemas.microsoft.com/office/powerpoint/2010/main" val="10166065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DD1E154-D760-4196-BE7C-E904064F5E8D}"/>
              </a:ext>
            </a:extLst>
          </p:cNvPr>
          <p:cNvSpPr>
            <a:spLocks noGrp="1"/>
          </p:cNvSpPr>
          <p:nvPr>
            <p:ph type="dt" sz="half" idx="10"/>
          </p:nvPr>
        </p:nvSpPr>
        <p:spPr/>
        <p:txBody>
          <a:bodyPr/>
          <a:lstStyle/>
          <a:p>
            <a:fld id="{9E6D2E29-3933-614D-82C7-D215195ADAE0}" type="datetime1">
              <a:rPr lang="en-IN" smtClean="0"/>
              <a:t>13-11-2021</a:t>
            </a:fld>
            <a:endParaRPr lang="en-IN"/>
          </a:p>
        </p:txBody>
      </p:sp>
      <p:sp>
        <p:nvSpPr>
          <p:cNvPr id="3" name="Slide Number Placeholder 2">
            <a:extLst>
              <a:ext uri="{FF2B5EF4-FFF2-40B4-BE49-F238E27FC236}">
                <a16:creationId xmlns:a16="http://schemas.microsoft.com/office/drawing/2014/main" id="{C6D9A8DD-53F4-407A-95DE-874486C1854C}"/>
              </a:ext>
            </a:extLst>
          </p:cNvPr>
          <p:cNvSpPr>
            <a:spLocks noGrp="1"/>
          </p:cNvSpPr>
          <p:nvPr>
            <p:ph type="sldNum" sz="quarter" idx="12"/>
          </p:nvPr>
        </p:nvSpPr>
        <p:spPr/>
        <p:txBody>
          <a:bodyPr/>
          <a:lstStyle/>
          <a:p>
            <a:fld id="{273EEA2F-D825-49D3-9C25-497F06EFD3F7}" type="slidenum">
              <a:rPr lang="en-IN" smtClean="0"/>
              <a:t>8</a:t>
            </a:fld>
            <a:endParaRPr lang="en-IN"/>
          </a:p>
        </p:txBody>
      </p:sp>
      <p:sp>
        <p:nvSpPr>
          <p:cNvPr id="5" name="Title 4">
            <a:extLst>
              <a:ext uri="{FF2B5EF4-FFF2-40B4-BE49-F238E27FC236}">
                <a16:creationId xmlns:a16="http://schemas.microsoft.com/office/drawing/2014/main" id="{DC56E2FF-C2E3-4F15-8676-1FF3D2831FF9}"/>
              </a:ext>
            </a:extLst>
          </p:cNvPr>
          <p:cNvSpPr>
            <a:spLocks noGrp="1"/>
          </p:cNvSpPr>
          <p:nvPr>
            <p:ph type="title"/>
          </p:nvPr>
        </p:nvSpPr>
        <p:spPr/>
        <p:txBody>
          <a:bodyPr/>
          <a:lstStyle/>
          <a:p>
            <a:r>
              <a:rPr lang="en-US" dirty="0"/>
              <a:t>MDP</a:t>
            </a:r>
            <a:endParaRPr lang="en-IN" dirty="0"/>
          </a:p>
        </p:txBody>
      </p:sp>
      <p:sp>
        <p:nvSpPr>
          <p:cNvPr id="6" name="Rectangle 5">
            <a:extLst>
              <a:ext uri="{FF2B5EF4-FFF2-40B4-BE49-F238E27FC236}">
                <a16:creationId xmlns:a16="http://schemas.microsoft.com/office/drawing/2014/main" id="{09F3DC2D-3EEC-4EA9-85DC-2CFB9344C05B}"/>
              </a:ext>
            </a:extLst>
          </p:cNvPr>
          <p:cNvSpPr/>
          <p:nvPr/>
        </p:nvSpPr>
        <p:spPr>
          <a:xfrm>
            <a:off x="628650" y="743070"/>
            <a:ext cx="8017917" cy="3877985"/>
          </a:xfrm>
          <a:prstGeom prst="rect">
            <a:avLst/>
          </a:prstGeom>
        </p:spPr>
        <p:txBody>
          <a:bodyPr wrap="square">
            <a:spAutoFit/>
          </a:bodyPr>
          <a:lstStyle/>
          <a:p>
            <a:r>
              <a:rPr lang="en-IN" b="1" dirty="0">
                <a:solidFill>
                  <a:srgbClr val="92D050"/>
                </a:solidFill>
              </a:rPr>
              <a:t>State Transition </a:t>
            </a:r>
          </a:p>
          <a:p>
            <a:endParaRPr lang="en-IN" sz="1400" b="1" dirty="0">
              <a:solidFill>
                <a:srgbClr val="92D050"/>
              </a:solidFill>
            </a:endParaRPr>
          </a:p>
          <a:p>
            <a:r>
              <a:rPr lang="en-US" sz="1400" dirty="0"/>
              <a:t>Given the current state 𝑠 = 𝑋𝑖𝑇𝑗𝐷𝑘, the next state 𝑠’ will be as following: </a:t>
            </a:r>
            <a:endParaRPr lang="en-IN" sz="1400" b="1" dirty="0">
              <a:solidFill>
                <a:srgbClr val="92D050"/>
              </a:solidFill>
            </a:endParaRPr>
          </a:p>
          <a:p>
            <a:endParaRPr lang="en-IN" sz="1400" b="1" dirty="0">
              <a:solidFill>
                <a:srgbClr val="92D050"/>
              </a:solidFill>
            </a:endParaRPr>
          </a:p>
          <a:p>
            <a:endParaRPr lang="en-IN" sz="1400" b="1" dirty="0">
              <a:solidFill>
                <a:srgbClr val="92D050"/>
              </a:solidFill>
            </a:endParaRPr>
          </a:p>
          <a:p>
            <a:r>
              <a:rPr lang="en-US" sz="1400" dirty="0"/>
              <a:t>You can calculate the total time taken to reach from one point to other from the Time Matrix (calculated basis the historical data) provided to you in the zip file. You don't need to learn a distribution of the time taken; all possible values of (pick up, drop, t, d) are available in the </a:t>
            </a:r>
            <a:r>
              <a:rPr lang="en-US" sz="1400" dirty="0">
                <a:solidFill>
                  <a:srgbClr val="FF0000"/>
                </a:solidFill>
              </a:rPr>
              <a:t>‘</a:t>
            </a:r>
            <a:r>
              <a:rPr lang="en-US" sz="1400" dirty="0" err="1">
                <a:solidFill>
                  <a:srgbClr val="FF0000"/>
                </a:solidFill>
              </a:rPr>
              <a:t>TM.npy</a:t>
            </a:r>
            <a:r>
              <a:rPr lang="en-US" sz="1400" dirty="0">
                <a:solidFill>
                  <a:srgbClr val="FF0000"/>
                </a:solidFill>
              </a:rPr>
              <a:t>’ </a:t>
            </a:r>
            <a:r>
              <a:rPr lang="en-US" sz="1400" dirty="0"/>
              <a:t>file, you simply need to look them up.</a:t>
            </a:r>
          </a:p>
          <a:p>
            <a:endParaRPr lang="en-US" sz="1400" dirty="0"/>
          </a:p>
          <a:p>
            <a:r>
              <a:rPr lang="en-US" sz="1400" dirty="0"/>
              <a:t>Time Matrix is a 4-D matrix. The 4 dimensions are as below:</a:t>
            </a:r>
          </a:p>
          <a:p>
            <a:endParaRPr lang="en-US" sz="1400" dirty="0"/>
          </a:p>
          <a:p>
            <a:r>
              <a:rPr lang="en-US" sz="1400" dirty="0"/>
              <a:t>• Start location</a:t>
            </a:r>
          </a:p>
          <a:p>
            <a:r>
              <a:rPr lang="en-US" sz="1400" dirty="0"/>
              <a:t>• End location</a:t>
            </a:r>
          </a:p>
          <a:p>
            <a:r>
              <a:rPr lang="en-US" sz="1400" dirty="0"/>
              <a:t>• Time-of-the-day</a:t>
            </a:r>
          </a:p>
          <a:p>
            <a:r>
              <a:rPr lang="en-US" sz="1400" dirty="0"/>
              <a:t>• Day-of-the-week</a:t>
            </a:r>
            <a:endParaRPr lang="en-IN" sz="1400" dirty="0"/>
          </a:p>
          <a:p>
            <a:endParaRPr lang="en-US" b="1" dirty="0">
              <a:solidFill>
                <a:srgbClr val="92D050"/>
              </a:solidFill>
            </a:endParaRPr>
          </a:p>
        </p:txBody>
      </p:sp>
      <p:pic>
        <p:nvPicPr>
          <p:cNvPr id="7" name="Picture 6">
            <a:extLst>
              <a:ext uri="{FF2B5EF4-FFF2-40B4-BE49-F238E27FC236}">
                <a16:creationId xmlns:a16="http://schemas.microsoft.com/office/drawing/2014/main" id="{61BEE26C-34EE-41F9-AE60-207D0BDE0A47}"/>
              </a:ext>
            </a:extLst>
          </p:cNvPr>
          <p:cNvPicPr>
            <a:picLocks noChangeAspect="1"/>
          </p:cNvPicPr>
          <p:nvPr/>
        </p:nvPicPr>
        <p:blipFill>
          <a:blip r:embed="rId2"/>
          <a:stretch>
            <a:fillRect/>
          </a:stretch>
        </p:blipFill>
        <p:spPr>
          <a:xfrm>
            <a:off x="6226692" y="1094790"/>
            <a:ext cx="1943100" cy="552450"/>
          </a:xfrm>
          <a:prstGeom prst="rect">
            <a:avLst/>
          </a:prstGeom>
        </p:spPr>
      </p:pic>
      <p:pic>
        <p:nvPicPr>
          <p:cNvPr id="8" name="Picture 7">
            <a:extLst>
              <a:ext uri="{FF2B5EF4-FFF2-40B4-BE49-F238E27FC236}">
                <a16:creationId xmlns:a16="http://schemas.microsoft.com/office/drawing/2014/main" id="{25512E34-244A-4E6E-BBF4-28EED3681B75}"/>
              </a:ext>
            </a:extLst>
          </p:cNvPr>
          <p:cNvPicPr>
            <a:picLocks noChangeAspect="1"/>
          </p:cNvPicPr>
          <p:nvPr/>
        </p:nvPicPr>
        <p:blipFill>
          <a:blip r:embed="rId3"/>
          <a:stretch>
            <a:fillRect/>
          </a:stretch>
        </p:blipFill>
        <p:spPr>
          <a:xfrm>
            <a:off x="3019425" y="3807041"/>
            <a:ext cx="5495925" cy="219075"/>
          </a:xfrm>
          <a:prstGeom prst="rect">
            <a:avLst/>
          </a:prstGeom>
        </p:spPr>
      </p:pic>
      <mc:AlternateContent xmlns:mc="http://schemas.openxmlformats.org/markup-compatibility/2006">
        <mc:Choice xmlns:p14="http://schemas.microsoft.com/office/powerpoint/2010/main" Requires="p14">
          <p:contentPart p14:bwMode="auto" r:id="rId4">
            <p14:nvContentPartPr>
              <p14:cNvPr id="4" name="Ink 3">
                <a:extLst>
                  <a:ext uri="{FF2B5EF4-FFF2-40B4-BE49-F238E27FC236}">
                    <a16:creationId xmlns:a16="http://schemas.microsoft.com/office/drawing/2014/main" id="{6DFBAD5B-BB12-4C70-8F2E-6831A87A5333}"/>
                  </a:ext>
                </a:extLst>
              </p14:cNvPr>
              <p14:cNvContentPartPr/>
              <p14:nvPr/>
            </p14:nvContentPartPr>
            <p14:xfrm>
              <a:off x="2165400" y="599760"/>
              <a:ext cx="6679440" cy="4472280"/>
            </p14:xfrm>
          </p:contentPart>
        </mc:Choice>
        <mc:Fallback>
          <p:pic>
            <p:nvPicPr>
              <p:cNvPr id="4" name="Ink 3">
                <a:extLst>
                  <a:ext uri="{FF2B5EF4-FFF2-40B4-BE49-F238E27FC236}">
                    <a16:creationId xmlns:a16="http://schemas.microsoft.com/office/drawing/2014/main" id="{6DFBAD5B-BB12-4C70-8F2E-6831A87A5333}"/>
                  </a:ext>
                </a:extLst>
              </p:cNvPr>
              <p:cNvPicPr/>
              <p:nvPr/>
            </p:nvPicPr>
            <p:blipFill>
              <a:blip r:embed="rId5"/>
              <a:stretch>
                <a:fillRect/>
              </a:stretch>
            </p:blipFill>
            <p:spPr>
              <a:xfrm>
                <a:off x="2156040" y="590400"/>
                <a:ext cx="6698160" cy="4491000"/>
              </a:xfrm>
              <a:prstGeom prst="rect">
                <a:avLst/>
              </a:prstGeom>
            </p:spPr>
          </p:pic>
        </mc:Fallback>
      </mc:AlternateContent>
    </p:spTree>
    <p:extLst>
      <p:ext uri="{BB962C8B-B14F-4D97-AF65-F5344CB8AC3E}">
        <p14:creationId xmlns:p14="http://schemas.microsoft.com/office/powerpoint/2010/main" val="18574012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15A5CDD-2F84-4997-A216-83DA36FB592D}"/>
              </a:ext>
            </a:extLst>
          </p:cNvPr>
          <p:cNvSpPr>
            <a:spLocks noGrp="1"/>
          </p:cNvSpPr>
          <p:nvPr>
            <p:ph type="dt" sz="half" idx="10"/>
          </p:nvPr>
        </p:nvSpPr>
        <p:spPr/>
        <p:txBody>
          <a:bodyPr/>
          <a:lstStyle/>
          <a:p>
            <a:fld id="{9E6D2E29-3933-614D-82C7-D215195ADAE0}" type="datetime1">
              <a:rPr lang="en-IN" smtClean="0"/>
              <a:t>13-11-2021</a:t>
            </a:fld>
            <a:endParaRPr lang="en-IN"/>
          </a:p>
        </p:txBody>
      </p:sp>
      <p:sp>
        <p:nvSpPr>
          <p:cNvPr id="3" name="Slide Number Placeholder 2">
            <a:extLst>
              <a:ext uri="{FF2B5EF4-FFF2-40B4-BE49-F238E27FC236}">
                <a16:creationId xmlns:a16="http://schemas.microsoft.com/office/drawing/2014/main" id="{7CEE2829-73ED-4573-9D01-545C69314B15}"/>
              </a:ext>
            </a:extLst>
          </p:cNvPr>
          <p:cNvSpPr>
            <a:spLocks noGrp="1"/>
          </p:cNvSpPr>
          <p:nvPr>
            <p:ph type="sldNum" sz="quarter" idx="12"/>
          </p:nvPr>
        </p:nvSpPr>
        <p:spPr/>
        <p:txBody>
          <a:bodyPr/>
          <a:lstStyle/>
          <a:p>
            <a:fld id="{273EEA2F-D825-49D3-9C25-497F06EFD3F7}" type="slidenum">
              <a:rPr lang="en-IN" smtClean="0"/>
              <a:t>9</a:t>
            </a:fld>
            <a:endParaRPr lang="en-IN"/>
          </a:p>
        </p:txBody>
      </p:sp>
      <p:sp>
        <p:nvSpPr>
          <p:cNvPr id="5" name="Title 4">
            <a:extLst>
              <a:ext uri="{FF2B5EF4-FFF2-40B4-BE49-F238E27FC236}">
                <a16:creationId xmlns:a16="http://schemas.microsoft.com/office/drawing/2014/main" id="{D58B1785-2D97-40E7-B820-E582F3B073FC}"/>
              </a:ext>
            </a:extLst>
          </p:cNvPr>
          <p:cNvSpPr>
            <a:spLocks noGrp="1"/>
          </p:cNvSpPr>
          <p:nvPr>
            <p:ph type="title"/>
          </p:nvPr>
        </p:nvSpPr>
        <p:spPr/>
        <p:txBody>
          <a:bodyPr/>
          <a:lstStyle/>
          <a:p>
            <a:r>
              <a:rPr lang="en-US" dirty="0"/>
              <a:t>MDP</a:t>
            </a:r>
            <a:endParaRPr lang="en-IN" dirty="0"/>
          </a:p>
        </p:txBody>
      </p:sp>
      <p:sp>
        <p:nvSpPr>
          <p:cNvPr id="8" name="Rectangle 7">
            <a:extLst>
              <a:ext uri="{FF2B5EF4-FFF2-40B4-BE49-F238E27FC236}">
                <a16:creationId xmlns:a16="http://schemas.microsoft.com/office/drawing/2014/main" id="{82A60D0A-CD77-40EE-8F26-4DEF147D7575}"/>
              </a:ext>
            </a:extLst>
          </p:cNvPr>
          <p:cNvSpPr/>
          <p:nvPr/>
        </p:nvSpPr>
        <p:spPr>
          <a:xfrm>
            <a:off x="628650" y="927736"/>
            <a:ext cx="8036885" cy="861774"/>
          </a:xfrm>
          <a:prstGeom prst="rect">
            <a:avLst/>
          </a:prstGeom>
        </p:spPr>
        <p:txBody>
          <a:bodyPr wrap="square">
            <a:spAutoFit/>
          </a:bodyPr>
          <a:lstStyle/>
          <a:p>
            <a:r>
              <a:rPr lang="en-US" b="1" dirty="0">
                <a:solidFill>
                  <a:srgbClr val="92D050"/>
                </a:solidFill>
              </a:rPr>
              <a:t>Reward</a:t>
            </a:r>
          </a:p>
          <a:p>
            <a:endParaRPr lang="en-US" b="1" dirty="0">
              <a:solidFill>
                <a:srgbClr val="92D050"/>
              </a:solidFill>
            </a:endParaRPr>
          </a:p>
          <a:p>
            <a:r>
              <a:rPr lang="en-US" sz="1400" dirty="0"/>
              <a:t>Your objective is to maximize the profit of a driver.</a:t>
            </a:r>
          </a:p>
        </p:txBody>
      </p:sp>
      <p:pic>
        <p:nvPicPr>
          <p:cNvPr id="9" name="Picture 8">
            <a:extLst>
              <a:ext uri="{FF2B5EF4-FFF2-40B4-BE49-F238E27FC236}">
                <a16:creationId xmlns:a16="http://schemas.microsoft.com/office/drawing/2014/main" id="{982C4E8F-FF68-472E-9786-316983AD233B}"/>
              </a:ext>
            </a:extLst>
          </p:cNvPr>
          <p:cNvPicPr>
            <a:picLocks noChangeAspect="1"/>
          </p:cNvPicPr>
          <p:nvPr/>
        </p:nvPicPr>
        <p:blipFill>
          <a:blip r:embed="rId2"/>
          <a:stretch>
            <a:fillRect/>
          </a:stretch>
        </p:blipFill>
        <p:spPr>
          <a:xfrm>
            <a:off x="2421428" y="1856501"/>
            <a:ext cx="5257800" cy="523875"/>
          </a:xfrm>
          <a:prstGeom prst="rect">
            <a:avLst/>
          </a:prstGeom>
        </p:spPr>
      </p:pic>
      <p:sp>
        <p:nvSpPr>
          <p:cNvPr id="10" name="Rectangle 9">
            <a:extLst>
              <a:ext uri="{FF2B5EF4-FFF2-40B4-BE49-F238E27FC236}">
                <a16:creationId xmlns:a16="http://schemas.microsoft.com/office/drawing/2014/main" id="{D4DF802A-06DA-4395-9577-06E1A5DA99AC}"/>
              </a:ext>
            </a:extLst>
          </p:cNvPr>
          <p:cNvSpPr/>
          <p:nvPr/>
        </p:nvSpPr>
        <p:spPr>
          <a:xfrm>
            <a:off x="707729" y="2724367"/>
            <a:ext cx="3820469" cy="338554"/>
          </a:xfrm>
          <a:prstGeom prst="rect">
            <a:avLst/>
          </a:prstGeom>
        </p:spPr>
        <p:txBody>
          <a:bodyPr wrap="square">
            <a:spAutoFit/>
          </a:bodyPr>
          <a:lstStyle/>
          <a:p>
            <a:r>
              <a:rPr lang="en-US" sz="1600" dirty="0">
                <a:solidFill>
                  <a:srgbClr val="FF0000"/>
                </a:solidFill>
              </a:rPr>
              <a:t>𝐶𝑓 </a:t>
            </a:r>
            <a:r>
              <a:rPr lang="en-US" sz="1600" dirty="0"/>
              <a:t>= Amount of battery consumed per hour</a:t>
            </a:r>
          </a:p>
        </p:txBody>
      </p:sp>
      <p:sp>
        <p:nvSpPr>
          <p:cNvPr id="12" name="Rectangle 11">
            <a:extLst>
              <a:ext uri="{FF2B5EF4-FFF2-40B4-BE49-F238E27FC236}">
                <a16:creationId xmlns:a16="http://schemas.microsoft.com/office/drawing/2014/main" id="{8407E1C4-E93C-4D7A-8C88-67226E6633AC}"/>
              </a:ext>
            </a:extLst>
          </p:cNvPr>
          <p:cNvSpPr/>
          <p:nvPr/>
        </p:nvSpPr>
        <p:spPr>
          <a:xfrm>
            <a:off x="707729" y="2978294"/>
            <a:ext cx="4342599" cy="338554"/>
          </a:xfrm>
          <a:prstGeom prst="rect">
            <a:avLst/>
          </a:prstGeom>
        </p:spPr>
        <p:txBody>
          <a:bodyPr wrap="none">
            <a:spAutoFit/>
          </a:bodyPr>
          <a:lstStyle/>
          <a:p>
            <a:r>
              <a:rPr lang="en-US" sz="1600" dirty="0">
                <a:solidFill>
                  <a:srgbClr val="FF0000"/>
                </a:solidFill>
              </a:rPr>
              <a:t>𝑅𝑘</a:t>
            </a:r>
            <a:r>
              <a:rPr lang="en-US" sz="1600" dirty="0">
                <a:solidFill>
                  <a:prstClr val="black"/>
                </a:solidFill>
              </a:rPr>
              <a:t> = Revenue obtained for every hour of the ride.</a:t>
            </a:r>
            <a:endParaRPr lang="en-IN" sz="2000" dirty="0"/>
          </a:p>
        </p:txBody>
      </p:sp>
      <p:sp>
        <p:nvSpPr>
          <p:cNvPr id="13" name="Rectangle 12">
            <a:extLst>
              <a:ext uri="{FF2B5EF4-FFF2-40B4-BE49-F238E27FC236}">
                <a16:creationId xmlns:a16="http://schemas.microsoft.com/office/drawing/2014/main" id="{354F37F7-DD5C-4259-8104-46251192C2A0}"/>
              </a:ext>
            </a:extLst>
          </p:cNvPr>
          <p:cNvSpPr/>
          <p:nvPr/>
        </p:nvSpPr>
        <p:spPr>
          <a:xfrm>
            <a:off x="707729" y="3492543"/>
            <a:ext cx="7878726" cy="923330"/>
          </a:xfrm>
          <a:prstGeom prst="rect">
            <a:avLst/>
          </a:prstGeom>
        </p:spPr>
        <p:txBody>
          <a:bodyPr wrap="square">
            <a:spAutoFit/>
          </a:bodyPr>
          <a:lstStyle/>
          <a:p>
            <a:r>
              <a:rPr lang="en-US" dirty="0"/>
              <a:t>𝑋𝑖 represents a driver’s current location, 𝑇𝑗 represents time component (more specifically hour of the day), 𝐷𝑘 represents the day of the week, 𝑝 represents the pickup location and 𝑞 represents the drop location.</a:t>
            </a:r>
            <a:endParaRPr lang="en-IN" dirty="0"/>
          </a:p>
        </p:txBody>
      </p:sp>
      <mc:AlternateContent xmlns:mc="http://schemas.openxmlformats.org/markup-compatibility/2006">
        <mc:Choice xmlns:p14="http://schemas.microsoft.com/office/powerpoint/2010/main" Requires="p14">
          <p:contentPart p14:bwMode="auto" r:id="rId3">
            <p14:nvContentPartPr>
              <p14:cNvPr id="4" name="Ink 3">
                <a:extLst>
                  <a:ext uri="{FF2B5EF4-FFF2-40B4-BE49-F238E27FC236}">
                    <a16:creationId xmlns:a16="http://schemas.microsoft.com/office/drawing/2014/main" id="{50E15FE8-A9A5-4812-8595-DE80BEA83CF5}"/>
                  </a:ext>
                </a:extLst>
              </p14:cNvPr>
              <p14:cNvContentPartPr/>
              <p14:nvPr/>
            </p14:nvContentPartPr>
            <p14:xfrm>
              <a:off x="3693960" y="722880"/>
              <a:ext cx="5127120" cy="2583360"/>
            </p14:xfrm>
          </p:contentPart>
        </mc:Choice>
        <mc:Fallback>
          <p:pic>
            <p:nvPicPr>
              <p:cNvPr id="4" name="Ink 3">
                <a:extLst>
                  <a:ext uri="{FF2B5EF4-FFF2-40B4-BE49-F238E27FC236}">
                    <a16:creationId xmlns:a16="http://schemas.microsoft.com/office/drawing/2014/main" id="{50E15FE8-A9A5-4812-8595-DE80BEA83CF5}"/>
                  </a:ext>
                </a:extLst>
              </p:cNvPr>
              <p:cNvPicPr/>
              <p:nvPr/>
            </p:nvPicPr>
            <p:blipFill>
              <a:blip r:embed="rId4"/>
              <a:stretch>
                <a:fillRect/>
              </a:stretch>
            </p:blipFill>
            <p:spPr>
              <a:xfrm>
                <a:off x="3684600" y="713520"/>
                <a:ext cx="5145840" cy="2602080"/>
              </a:xfrm>
              <a:prstGeom prst="rect">
                <a:avLst/>
              </a:prstGeom>
            </p:spPr>
          </p:pic>
        </mc:Fallback>
      </mc:AlternateContent>
    </p:spTree>
    <p:extLst>
      <p:ext uri="{BB962C8B-B14F-4D97-AF65-F5344CB8AC3E}">
        <p14:creationId xmlns:p14="http://schemas.microsoft.com/office/powerpoint/2010/main" val="1045992149"/>
      </p:ext>
    </p:extLst>
  </p:cSld>
  <p:clrMapOvr>
    <a:masterClrMapping/>
  </p:clrMapOvr>
</p:sld>
</file>

<file path=ppt/theme/theme1.xml><?xml version="1.0" encoding="utf-8"?>
<a:theme xmlns:a="http://schemas.openxmlformats.org/drawingml/2006/main" name="MASTER_UPGRAD">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5" id="{A0B7D4BF-F823-4A60-AE97-D3B3BE85E950}" vid="{1ADBB6A7-6E7E-4ADD-AD9D-36AA95C6FA9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MASTER_UPGRAD</Template>
  <TotalTime>22743</TotalTime>
  <Words>1404</Words>
  <Application>Microsoft Office PowerPoint</Application>
  <PresentationFormat>On-screen Show (16:9)</PresentationFormat>
  <Paragraphs>166</Paragraphs>
  <Slides>18</Slides>
  <Notes>2</Notes>
  <HiddenSlides>4</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18</vt:i4>
      </vt:variant>
    </vt:vector>
  </HeadingPairs>
  <TitlesOfParts>
    <vt:vector size="33" baseType="lpstr">
      <vt:lpstr>Arial</vt:lpstr>
      <vt:lpstr>Calibri</vt:lpstr>
      <vt:lpstr>Lato</vt:lpstr>
      <vt:lpstr>medium-content-serif-font</vt:lpstr>
      <vt:lpstr>Merriweather</vt:lpstr>
      <vt:lpstr>MJXc-TeX-main-R</vt:lpstr>
      <vt:lpstr>MJXc-TeX-math-I</vt:lpstr>
      <vt:lpstr>Neue Plak</vt:lpstr>
      <vt:lpstr>Proxima Nova</vt:lpstr>
      <vt:lpstr>Proxima Nova Light</vt:lpstr>
      <vt:lpstr>Proxima Nova Rg</vt:lpstr>
      <vt:lpstr>roboto</vt:lpstr>
      <vt:lpstr>Roboto Cn</vt:lpstr>
      <vt:lpstr>Wingdings</vt:lpstr>
      <vt:lpstr>MASTER_UPGRAD</vt:lpstr>
      <vt:lpstr>PowerPoint Presentation</vt:lpstr>
      <vt:lpstr>PowerPoint Presentation</vt:lpstr>
      <vt:lpstr>Session - Agenda </vt:lpstr>
      <vt:lpstr>Group Case study</vt:lpstr>
      <vt:lpstr>MDP</vt:lpstr>
      <vt:lpstr>MDP</vt:lpstr>
      <vt:lpstr>MDP</vt:lpstr>
      <vt:lpstr>MDP</vt:lpstr>
      <vt:lpstr>MDP</vt:lpstr>
      <vt:lpstr>Q-Learning</vt:lpstr>
      <vt:lpstr>Why Deep Q - Learning </vt:lpstr>
      <vt:lpstr>PowerPoint Presentation</vt:lpstr>
      <vt:lpstr>PowerPoint Presentation</vt:lpstr>
      <vt:lpstr>Q-learning pseudocode</vt:lpstr>
      <vt:lpstr>Architectures of Deep Q Learning: Architecture 1</vt:lpstr>
      <vt:lpstr>Architectures of Deep Q Learning: Architecture 2 </vt:lpstr>
      <vt:lpstr>Epsilon-Greedy</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harsh.asiwal@gmail.com</dc:creator>
  <cp:lastModifiedBy>Manish Kumar</cp:lastModifiedBy>
  <cp:revision>420</cp:revision>
  <dcterms:created xsi:type="dcterms:W3CDTF">2019-01-02T10:18:22Z</dcterms:created>
  <dcterms:modified xsi:type="dcterms:W3CDTF">2021-11-13T04:40:21Z</dcterms:modified>
</cp:coreProperties>
</file>